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5" r:id="rId3"/>
    <p:sldId id="262" r:id="rId4"/>
    <p:sldId id="266" r:id="rId5"/>
    <p:sldId id="264" r:id="rId6"/>
    <p:sldId id="267" r:id="rId7"/>
    <p:sldId id="269" r:id="rId8"/>
    <p:sldId id="272" r:id="rId9"/>
    <p:sldId id="270" r:id="rId10"/>
    <p:sldId id="273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1F20"/>
    <a:srgbClr val="FED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9AE6AD-2540-43E5-A4EA-C615735020E7}" v="67" dt="2026-03-24T16:17:23.8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98" d="100"/>
          <a:sy n="98" d="100"/>
        </p:scale>
        <p:origin x="78" y="3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Bazinet" userId="728518d6-4dc6-460c-9fdf-ba5e4c5d856a" providerId="ADAL" clId="{090B946F-12A6-4693-977A-47F5A9C0BB3F}"/>
    <pc:docChg chg="undo custSel addSld delSld modSld sldOrd">
      <pc:chgData name="Paul Bazinet" userId="728518d6-4dc6-460c-9fdf-ba5e4c5d856a" providerId="ADAL" clId="{090B946F-12A6-4693-977A-47F5A9C0BB3F}" dt="2026-03-24T16:29:24.934" v="2132" actId="20577"/>
      <pc:docMkLst>
        <pc:docMk/>
      </pc:docMkLst>
      <pc:sldChg chg="addSp modSp mod">
        <pc:chgData name="Paul Bazinet" userId="728518d6-4dc6-460c-9fdf-ba5e4c5d856a" providerId="ADAL" clId="{090B946F-12A6-4693-977A-47F5A9C0BB3F}" dt="2026-03-24T15:14:00.228" v="1509" actId="20577"/>
        <pc:sldMkLst>
          <pc:docMk/>
          <pc:sldMk cId="3263383134" sldId="262"/>
        </pc:sldMkLst>
        <pc:spChg chg="mod">
          <ac:chgData name="Paul Bazinet" userId="728518d6-4dc6-460c-9fdf-ba5e4c5d856a" providerId="ADAL" clId="{090B946F-12A6-4693-977A-47F5A9C0BB3F}" dt="2026-03-24T14:11:27.484" v="323" actId="20577"/>
          <ac:spMkLst>
            <pc:docMk/>
            <pc:sldMk cId="3263383134" sldId="262"/>
            <ac:spMk id="2" creationId="{1F867BFB-C08C-93BC-43A2-B28E1B2DFCC4}"/>
          </ac:spMkLst>
        </pc:spChg>
        <pc:spChg chg="mod">
          <ac:chgData name="Paul Bazinet" userId="728518d6-4dc6-460c-9fdf-ba5e4c5d856a" providerId="ADAL" clId="{090B946F-12A6-4693-977A-47F5A9C0BB3F}" dt="2026-03-24T15:14:00.228" v="1509" actId="20577"/>
          <ac:spMkLst>
            <pc:docMk/>
            <pc:sldMk cId="3263383134" sldId="262"/>
            <ac:spMk id="3" creationId="{86892F4E-8487-C274-955E-00E95A577D2F}"/>
          </ac:spMkLst>
        </pc:spChg>
        <pc:picChg chg="add mod">
          <ac:chgData name="Paul Bazinet" userId="728518d6-4dc6-460c-9fdf-ba5e4c5d856a" providerId="ADAL" clId="{090B946F-12A6-4693-977A-47F5A9C0BB3F}" dt="2026-03-24T14:30:48.239" v="489" actId="1076"/>
          <ac:picMkLst>
            <pc:docMk/>
            <pc:sldMk cId="3263383134" sldId="262"/>
            <ac:picMk id="5" creationId="{D6A2CBF0-4BD5-FB29-77BB-3C38903DEE34}"/>
          </ac:picMkLst>
        </pc:picChg>
      </pc:sldChg>
      <pc:sldChg chg="modSp del mod ord">
        <pc:chgData name="Paul Bazinet" userId="728518d6-4dc6-460c-9fdf-ba5e4c5d856a" providerId="ADAL" clId="{090B946F-12A6-4693-977A-47F5A9C0BB3F}" dt="2026-03-24T16:00:36.444" v="1613" actId="47"/>
        <pc:sldMkLst>
          <pc:docMk/>
          <pc:sldMk cId="520813409" sldId="263"/>
        </pc:sldMkLst>
        <pc:spChg chg="mod">
          <ac:chgData name="Paul Bazinet" userId="728518d6-4dc6-460c-9fdf-ba5e4c5d856a" providerId="ADAL" clId="{090B946F-12A6-4693-977A-47F5A9C0BB3F}" dt="2026-03-24T13:52:20.729" v="123" actId="20577"/>
          <ac:spMkLst>
            <pc:docMk/>
            <pc:sldMk cId="520813409" sldId="263"/>
            <ac:spMk id="2" creationId="{1F867BFB-C08C-93BC-43A2-B28E1B2DFCC4}"/>
          </ac:spMkLst>
        </pc:spChg>
        <pc:spChg chg="mod">
          <ac:chgData name="Paul Bazinet" userId="728518d6-4dc6-460c-9fdf-ba5e4c5d856a" providerId="ADAL" clId="{090B946F-12A6-4693-977A-47F5A9C0BB3F}" dt="2026-03-24T13:55:02.697" v="161" actId="20577"/>
          <ac:spMkLst>
            <pc:docMk/>
            <pc:sldMk cId="520813409" sldId="263"/>
            <ac:spMk id="3" creationId="{86892F4E-8487-C274-955E-00E95A577D2F}"/>
          </ac:spMkLst>
        </pc:spChg>
      </pc:sldChg>
      <pc:sldChg chg="addSp delSp modSp mod ord">
        <pc:chgData name="Paul Bazinet" userId="728518d6-4dc6-460c-9fdf-ba5e4c5d856a" providerId="ADAL" clId="{090B946F-12A6-4693-977A-47F5A9C0BB3F}" dt="2026-03-24T16:01:08.899" v="1615" actId="1076"/>
        <pc:sldMkLst>
          <pc:docMk/>
          <pc:sldMk cId="1010766314" sldId="264"/>
        </pc:sldMkLst>
        <pc:spChg chg="mod">
          <ac:chgData name="Paul Bazinet" userId="728518d6-4dc6-460c-9fdf-ba5e4c5d856a" providerId="ADAL" clId="{090B946F-12A6-4693-977A-47F5A9C0BB3F}" dt="2026-03-24T13:56:02.792" v="194" actId="20577"/>
          <ac:spMkLst>
            <pc:docMk/>
            <pc:sldMk cId="1010766314" sldId="264"/>
            <ac:spMk id="2" creationId="{1F867BFB-C08C-93BC-43A2-B28E1B2DFCC4}"/>
          </ac:spMkLst>
        </pc:spChg>
        <pc:spChg chg="mod">
          <ac:chgData name="Paul Bazinet" userId="728518d6-4dc6-460c-9fdf-ba5e4c5d856a" providerId="ADAL" clId="{090B946F-12A6-4693-977A-47F5A9C0BB3F}" dt="2026-03-24T15:55:46.539" v="1588" actId="20577"/>
          <ac:spMkLst>
            <pc:docMk/>
            <pc:sldMk cId="1010766314" sldId="264"/>
            <ac:spMk id="3" creationId="{86892F4E-8487-C274-955E-00E95A577D2F}"/>
          </ac:spMkLst>
        </pc:spChg>
        <pc:spChg chg="add mod">
          <ac:chgData name="Paul Bazinet" userId="728518d6-4dc6-460c-9fdf-ba5e4c5d856a" providerId="ADAL" clId="{090B946F-12A6-4693-977A-47F5A9C0BB3F}" dt="2026-03-24T15:56:21.228" v="1599" actId="1076"/>
          <ac:spMkLst>
            <pc:docMk/>
            <pc:sldMk cId="1010766314" sldId="264"/>
            <ac:spMk id="16" creationId="{8AC940D0-747E-5463-2AA3-9A5C8991F009}"/>
          </ac:spMkLst>
        </pc:spChg>
        <pc:spChg chg="add mod">
          <ac:chgData name="Paul Bazinet" userId="728518d6-4dc6-460c-9fdf-ba5e4c5d856a" providerId="ADAL" clId="{090B946F-12A6-4693-977A-47F5A9C0BB3F}" dt="2026-03-24T15:57:19.278" v="1609" actId="1076"/>
          <ac:spMkLst>
            <pc:docMk/>
            <pc:sldMk cId="1010766314" sldId="264"/>
            <ac:spMk id="17" creationId="{18FF8448-A324-31C4-FA6C-61D9FE971E3A}"/>
          </ac:spMkLst>
        </pc:spChg>
        <pc:spChg chg="add mod">
          <ac:chgData name="Paul Bazinet" userId="728518d6-4dc6-460c-9fdf-ba5e4c5d856a" providerId="ADAL" clId="{090B946F-12A6-4693-977A-47F5A9C0BB3F}" dt="2026-03-24T16:00:54.813" v="1614" actId="1076"/>
          <ac:spMkLst>
            <pc:docMk/>
            <pc:sldMk cId="1010766314" sldId="264"/>
            <ac:spMk id="18" creationId="{004FE1BB-F068-87C5-396D-439CF8B8A34C}"/>
          </ac:spMkLst>
        </pc:spChg>
        <pc:spChg chg="add mod">
          <ac:chgData name="Paul Bazinet" userId="728518d6-4dc6-460c-9fdf-ba5e4c5d856a" providerId="ADAL" clId="{090B946F-12A6-4693-977A-47F5A9C0BB3F}" dt="2026-03-24T16:01:08.899" v="1615" actId="1076"/>
          <ac:spMkLst>
            <pc:docMk/>
            <pc:sldMk cId="1010766314" sldId="264"/>
            <ac:spMk id="19" creationId="{7861F64F-F8AB-A5AB-E330-C175297A0AF9}"/>
          </ac:spMkLst>
        </pc:spChg>
        <pc:picChg chg="add del mod">
          <ac:chgData name="Paul Bazinet" userId="728518d6-4dc6-460c-9fdf-ba5e4c5d856a" providerId="ADAL" clId="{090B946F-12A6-4693-977A-47F5A9C0BB3F}" dt="2026-03-24T14:31:34.339" v="494" actId="478"/>
          <ac:picMkLst>
            <pc:docMk/>
            <pc:sldMk cId="1010766314" sldId="264"/>
            <ac:picMk id="4" creationId="{29876F09-3A53-BFC9-2494-1B206469C0CB}"/>
          </ac:picMkLst>
        </pc:picChg>
        <pc:picChg chg="add del mod">
          <ac:chgData name="Paul Bazinet" userId="728518d6-4dc6-460c-9fdf-ba5e4c5d856a" providerId="ADAL" clId="{090B946F-12A6-4693-977A-47F5A9C0BB3F}" dt="2026-03-24T15:51:45.776" v="1538" actId="478"/>
          <ac:picMkLst>
            <pc:docMk/>
            <pc:sldMk cId="1010766314" sldId="264"/>
            <ac:picMk id="7" creationId="{CB131531-EA48-17D7-741D-56B7B270F209}"/>
          </ac:picMkLst>
        </pc:picChg>
        <pc:picChg chg="add mod">
          <ac:chgData name="Paul Bazinet" userId="728518d6-4dc6-460c-9fdf-ba5e4c5d856a" providerId="ADAL" clId="{090B946F-12A6-4693-977A-47F5A9C0BB3F}" dt="2026-03-24T15:55:21.063" v="1562" actId="1076"/>
          <ac:picMkLst>
            <pc:docMk/>
            <pc:sldMk cId="1010766314" sldId="264"/>
            <ac:picMk id="9" creationId="{D38CD1C9-0623-0807-554E-9BE4BB3CDC7A}"/>
          </ac:picMkLst>
        </pc:picChg>
        <pc:picChg chg="add mod">
          <ac:chgData name="Paul Bazinet" userId="728518d6-4dc6-460c-9fdf-ba5e4c5d856a" providerId="ADAL" clId="{090B946F-12A6-4693-977A-47F5A9C0BB3F}" dt="2026-03-24T15:56:01.405" v="1594" actId="1076"/>
          <ac:picMkLst>
            <pc:docMk/>
            <pc:sldMk cId="1010766314" sldId="264"/>
            <ac:picMk id="11" creationId="{8D44B235-807F-C8DA-28D0-E8EA6B6DDB16}"/>
          </ac:picMkLst>
        </pc:picChg>
        <pc:picChg chg="add mod">
          <ac:chgData name="Paul Bazinet" userId="728518d6-4dc6-460c-9fdf-ba5e4c5d856a" providerId="ADAL" clId="{090B946F-12A6-4693-977A-47F5A9C0BB3F}" dt="2026-03-24T15:55:15.589" v="1560" actId="1076"/>
          <ac:picMkLst>
            <pc:docMk/>
            <pc:sldMk cId="1010766314" sldId="264"/>
            <ac:picMk id="13" creationId="{6AB62759-0D00-D1A1-254B-D00C9788F619}"/>
          </ac:picMkLst>
        </pc:picChg>
        <pc:picChg chg="add mod">
          <ac:chgData name="Paul Bazinet" userId="728518d6-4dc6-460c-9fdf-ba5e4c5d856a" providerId="ADAL" clId="{090B946F-12A6-4693-977A-47F5A9C0BB3F}" dt="2026-03-24T15:55:11.991" v="1558" actId="1076"/>
          <ac:picMkLst>
            <pc:docMk/>
            <pc:sldMk cId="1010766314" sldId="264"/>
            <ac:picMk id="15" creationId="{3C379C9A-28EF-6AD6-E686-E99AB357ED34}"/>
          </ac:picMkLst>
        </pc:picChg>
      </pc:sldChg>
      <pc:sldChg chg="modSp mod">
        <pc:chgData name="Paul Bazinet" userId="728518d6-4dc6-460c-9fdf-ba5e4c5d856a" providerId="ADAL" clId="{090B946F-12A6-4693-977A-47F5A9C0BB3F}" dt="2026-03-24T13:36:17.157" v="48" actId="20577"/>
        <pc:sldMkLst>
          <pc:docMk/>
          <pc:sldMk cId="1486165338" sldId="265"/>
        </pc:sldMkLst>
        <pc:spChg chg="mod">
          <ac:chgData name="Paul Bazinet" userId="728518d6-4dc6-460c-9fdf-ba5e4c5d856a" providerId="ADAL" clId="{090B946F-12A6-4693-977A-47F5A9C0BB3F}" dt="2026-03-24T13:35:45.717" v="14" actId="20577"/>
          <ac:spMkLst>
            <pc:docMk/>
            <pc:sldMk cId="1486165338" sldId="265"/>
            <ac:spMk id="2" creationId="{13C5AC1B-520B-83AC-381E-8F819A9CAE03}"/>
          </ac:spMkLst>
        </pc:spChg>
        <pc:spChg chg="mod">
          <ac:chgData name="Paul Bazinet" userId="728518d6-4dc6-460c-9fdf-ba5e4c5d856a" providerId="ADAL" clId="{090B946F-12A6-4693-977A-47F5A9C0BB3F}" dt="2026-03-24T13:36:17.157" v="48" actId="20577"/>
          <ac:spMkLst>
            <pc:docMk/>
            <pc:sldMk cId="1486165338" sldId="265"/>
            <ac:spMk id="3" creationId="{61AD0448-CBCF-5A6C-9ECA-70EC58F5E4F0}"/>
          </ac:spMkLst>
        </pc:spChg>
      </pc:sldChg>
      <pc:sldChg chg="addSp delSp modSp add mod ord">
        <pc:chgData name="Paul Bazinet" userId="728518d6-4dc6-460c-9fdf-ba5e4c5d856a" providerId="ADAL" clId="{090B946F-12A6-4693-977A-47F5A9C0BB3F}" dt="2026-03-24T16:13:35.796" v="1649" actId="1076"/>
        <pc:sldMkLst>
          <pc:docMk/>
          <pc:sldMk cId="2105128570" sldId="266"/>
        </pc:sldMkLst>
        <pc:spChg chg="mod">
          <ac:chgData name="Paul Bazinet" userId="728518d6-4dc6-460c-9fdf-ba5e4c5d856a" providerId="ADAL" clId="{090B946F-12A6-4693-977A-47F5A9C0BB3F}" dt="2026-03-24T14:02:05.060" v="229" actId="20577"/>
          <ac:spMkLst>
            <pc:docMk/>
            <pc:sldMk cId="2105128570" sldId="266"/>
            <ac:spMk id="2" creationId="{EAFCB01A-6A51-3857-6083-74E44D4B3841}"/>
          </ac:spMkLst>
        </pc:spChg>
        <pc:spChg chg="mod">
          <ac:chgData name="Paul Bazinet" userId="728518d6-4dc6-460c-9fdf-ba5e4c5d856a" providerId="ADAL" clId="{090B946F-12A6-4693-977A-47F5A9C0BB3F}" dt="2026-03-24T15:14:48.759" v="1527" actId="6549"/>
          <ac:spMkLst>
            <pc:docMk/>
            <pc:sldMk cId="2105128570" sldId="266"/>
            <ac:spMk id="3" creationId="{926FC983-2CC1-7389-66EA-DB8FE95FE42F}"/>
          </ac:spMkLst>
        </pc:spChg>
        <pc:picChg chg="add del mod">
          <ac:chgData name="Paul Bazinet" userId="728518d6-4dc6-460c-9fdf-ba5e4c5d856a" providerId="ADAL" clId="{090B946F-12A6-4693-977A-47F5A9C0BB3F}" dt="2026-03-24T16:06:27.751" v="1634" actId="21"/>
          <ac:picMkLst>
            <pc:docMk/>
            <pc:sldMk cId="2105128570" sldId="266"/>
            <ac:picMk id="4" creationId="{FC12B0F5-EE4D-06EF-A0B9-0B1466DCEA14}"/>
          </ac:picMkLst>
        </pc:picChg>
        <pc:picChg chg="add del mod">
          <ac:chgData name="Paul Bazinet" userId="728518d6-4dc6-460c-9fdf-ba5e4c5d856a" providerId="ADAL" clId="{090B946F-12A6-4693-977A-47F5A9C0BB3F}" dt="2026-03-24T16:06:57.840" v="1639" actId="478"/>
          <ac:picMkLst>
            <pc:docMk/>
            <pc:sldMk cId="2105128570" sldId="266"/>
            <ac:picMk id="5" creationId="{90034BB3-5BE3-C863-E355-F23B50548173}"/>
          </ac:picMkLst>
        </pc:picChg>
        <pc:picChg chg="add del mod">
          <ac:chgData name="Paul Bazinet" userId="728518d6-4dc6-460c-9fdf-ba5e4c5d856a" providerId="ADAL" clId="{090B946F-12A6-4693-977A-47F5A9C0BB3F}" dt="2026-03-24T16:12:19.241" v="1645" actId="478"/>
          <ac:picMkLst>
            <pc:docMk/>
            <pc:sldMk cId="2105128570" sldId="266"/>
            <ac:picMk id="8" creationId="{2729F1F6-D941-6081-B22B-AD712EC57668}"/>
          </ac:picMkLst>
        </pc:picChg>
        <pc:picChg chg="add mod">
          <ac:chgData name="Paul Bazinet" userId="728518d6-4dc6-460c-9fdf-ba5e4c5d856a" providerId="ADAL" clId="{090B946F-12A6-4693-977A-47F5A9C0BB3F}" dt="2026-03-24T16:13:35.796" v="1649" actId="1076"/>
          <ac:picMkLst>
            <pc:docMk/>
            <pc:sldMk cId="2105128570" sldId="266"/>
            <ac:picMk id="10" creationId="{0E581EA9-FF09-4F1D-49BD-F8C6F2EBAF4E}"/>
          </ac:picMkLst>
        </pc:picChg>
      </pc:sldChg>
      <pc:sldChg chg="addSp delSp modSp add mod">
        <pc:chgData name="Paul Bazinet" userId="728518d6-4dc6-460c-9fdf-ba5e4c5d856a" providerId="ADAL" clId="{090B946F-12A6-4693-977A-47F5A9C0BB3F}" dt="2026-03-24T16:06:32.422" v="1636"/>
        <pc:sldMkLst>
          <pc:docMk/>
          <pc:sldMk cId="3546021661" sldId="267"/>
        </pc:sldMkLst>
        <pc:spChg chg="mod">
          <ac:chgData name="Paul Bazinet" userId="728518d6-4dc6-460c-9fdf-ba5e4c5d856a" providerId="ADAL" clId="{090B946F-12A6-4693-977A-47F5A9C0BB3F}" dt="2026-03-24T14:16:26.618" v="350" actId="20577"/>
          <ac:spMkLst>
            <pc:docMk/>
            <pc:sldMk cId="3546021661" sldId="267"/>
            <ac:spMk id="2" creationId="{E9E95F56-974F-2094-01B9-34752575BF9A}"/>
          </ac:spMkLst>
        </pc:spChg>
        <pc:spChg chg="mod">
          <ac:chgData name="Paul Bazinet" userId="728518d6-4dc6-460c-9fdf-ba5e4c5d856a" providerId="ADAL" clId="{090B946F-12A6-4693-977A-47F5A9C0BB3F}" dt="2026-03-24T14:16:54.747" v="364" actId="20577"/>
          <ac:spMkLst>
            <pc:docMk/>
            <pc:sldMk cId="3546021661" sldId="267"/>
            <ac:spMk id="3" creationId="{2EDB8166-2F59-FDD1-832A-F6B0EA10CDFD}"/>
          </ac:spMkLst>
        </pc:spChg>
        <pc:picChg chg="add del mod">
          <ac:chgData name="Paul Bazinet" userId="728518d6-4dc6-460c-9fdf-ba5e4c5d856a" providerId="ADAL" clId="{090B946F-12A6-4693-977A-47F5A9C0BB3F}" dt="2026-03-24T16:05:10.371" v="1616" actId="478"/>
          <ac:picMkLst>
            <pc:docMk/>
            <pc:sldMk cId="3546021661" sldId="267"/>
            <ac:picMk id="5" creationId="{5BE7B2FB-96A5-D9D3-48EB-3CE0E46A7DA3}"/>
          </ac:picMkLst>
        </pc:picChg>
        <pc:picChg chg="add del mod">
          <ac:chgData name="Paul Bazinet" userId="728518d6-4dc6-460c-9fdf-ba5e4c5d856a" providerId="ADAL" clId="{090B946F-12A6-4693-977A-47F5A9C0BB3F}" dt="2026-03-24T16:06:31.905" v="1635" actId="478"/>
          <ac:picMkLst>
            <pc:docMk/>
            <pc:sldMk cId="3546021661" sldId="267"/>
            <ac:picMk id="8" creationId="{810EC66A-5077-3A50-8FA9-10A771DAD7C0}"/>
          </ac:picMkLst>
        </pc:picChg>
        <pc:picChg chg="add mod">
          <ac:chgData name="Paul Bazinet" userId="728518d6-4dc6-460c-9fdf-ba5e4c5d856a" providerId="ADAL" clId="{090B946F-12A6-4693-977A-47F5A9C0BB3F}" dt="2026-03-24T16:06:32.422" v="1636"/>
          <ac:picMkLst>
            <pc:docMk/>
            <pc:sldMk cId="3546021661" sldId="267"/>
            <ac:picMk id="9" creationId="{FC12B0F5-EE4D-06EF-A0B9-0B1466DCEA14}"/>
          </ac:picMkLst>
        </pc:picChg>
      </pc:sldChg>
      <pc:sldChg chg="modSp add mod">
        <pc:chgData name="Paul Bazinet" userId="728518d6-4dc6-460c-9fdf-ba5e4c5d856a" providerId="ADAL" clId="{090B946F-12A6-4693-977A-47F5A9C0BB3F}" dt="2026-03-24T16:29:24.934" v="2132" actId="20577"/>
        <pc:sldMkLst>
          <pc:docMk/>
          <pc:sldMk cId="2577137523" sldId="268"/>
        </pc:sldMkLst>
        <pc:spChg chg="mod">
          <ac:chgData name="Paul Bazinet" userId="728518d6-4dc6-460c-9fdf-ba5e4c5d856a" providerId="ADAL" clId="{090B946F-12A6-4693-977A-47F5A9C0BB3F}" dt="2026-03-24T14:08:27.614" v="275" actId="20577"/>
          <ac:spMkLst>
            <pc:docMk/>
            <pc:sldMk cId="2577137523" sldId="268"/>
            <ac:spMk id="2" creationId="{61AC40CD-9B89-EAF7-4D62-1508D61C5E41}"/>
          </ac:spMkLst>
        </pc:spChg>
        <pc:spChg chg="mod">
          <ac:chgData name="Paul Bazinet" userId="728518d6-4dc6-460c-9fdf-ba5e4c5d856a" providerId="ADAL" clId="{090B946F-12A6-4693-977A-47F5A9C0BB3F}" dt="2026-03-24T16:29:24.934" v="2132" actId="20577"/>
          <ac:spMkLst>
            <pc:docMk/>
            <pc:sldMk cId="2577137523" sldId="268"/>
            <ac:spMk id="3" creationId="{EDA2E05E-3CBD-895A-A7FE-0DA03DCCC79C}"/>
          </ac:spMkLst>
        </pc:spChg>
      </pc:sldChg>
      <pc:sldChg chg="addSp delSp modSp add mod">
        <pc:chgData name="Paul Bazinet" userId="728518d6-4dc6-460c-9fdf-ba5e4c5d856a" providerId="ADAL" clId="{090B946F-12A6-4693-977A-47F5A9C0BB3F}" dt="2026-03-24T14:50:35.026" v="1029" actId="5793"/>
        <pc:sldMkLst>
          <pc:docMk/>
          <pc:sldMk cId="2329247039" sldId="269"/>
        </pc:sldMkLst>
        <pc:spChg chg="mod">
          <ac:chgData name="Paul Bazinet" userId="728518d6-4dc6-460c-9fdf-ba5e4c5d856a" providerId="ADAL" clId="{090B946F-12A6-4693-977A-47F5A9C0BB3F}" dt="2026-03-24T14:26:25.058" v="469" actId="20577"/>
          <ac:spMkLst>
            <pc:docMk/>
            <pc:sldMk cId="2329247039" sldId="269"/>
            <ac:spMk id="2" creationId="{62FCA05D-9761-EF43-DAE7-74D311FAD106}"/>
          </ac:spMkLst>
        </pc:spChg>
        <pc:spChg chg="add del mod">
          <ac:chgData name="Paul Bazinet" userId="728518d6-4dc6-460c-9fdf-ba5e4c5d856a" providerId="ADAL" clId="{090B946F-12A6-4693-977A-47F5A9C0BB3F}" dt="2026-03-24T14:50:35.026" v="1029" actId="5793"/>
          <ac:spMkLst>
            <pc:docMk/>
            <pc:sldMk cId="2329247039" sldId="269"/>
            <ac:spMk id="3" creationId="{BA1D88E4-11D0-1335-B4C1-A7D6600A5711}"/>
          </ac:spMkLst>
        </pc:spChg>
        <pc:spChg chg="add del mod">
          <ac:chgData name="Paul Bazinet" userId="728518d6-4dc6-460c-9fdf-ba5e4c5d856a" providerId="ADAL" clId="{090B946F-12A6-4693-977A-47F5A9C0BB3F}" dt="2026-03-24T14:23:28.413" v="419" actId="478"/>
          <ac:spMkLst>
            <pc:docMk/>
            <pc:sldMk cId="2329247039" sldId="269"/>
            <ac:spMk id="7" creationId="{42D0989D-E17F-A9AA-96DC-A090DE4500DF}"/>
          </ac:spMkLst>
        </pc:spChg>
        <pc:spChg chg="add mod">
          <ac:chgData name="Paul Bazinet" userId="728518d6-4dc6-460c-9fdf-ba5e4c5d856a" providerId="ADAL" clId="{090B946F-12A6-4693-977A-47F5A9C0BB3F}" dt="2026-03-24T14:23:49.860" v="423" actId="208"/>
          <ac:spMkLst>
            <pc:docMk/>
            <pc:sldMk cId="2329247039" sldId="269"/>
            <ac:spMk id="8" creationId="{018FE5B9-E7ED-FCC9-D88A-AB683ACC8F81}"/>
          </ac:spMkLst>
        </pc:spChg>
        <pc:spChg chg="add mod">
          <ac:chgData name="Paul Bazinet" userId="728518d6-4dc6-460c-9fdf-ba5e4c5d856a" providerId="ADAL" clId="{090B946F-12A6-4693-977A-47F5A9C0BB3F}" dt="2026-03-24T14:24:40.964" v="436" actId="208"/>
          <ac:spMkLst>
            <pc:docMk/>
            <pc:sldMk cId="2329247039" sldId="269"/>
            <ac:spMk id="10" creationId="{EA542FF4-BDBE-8540-FB95-F46DB5A7C4A3}"/>
          </ac:spMkLst>
        </pc:spChg>
        <pc:spChg chg="add mod">
          <ac:chgData name="Paul Bazinet" userId="728518d6-4dc6-460c-9fdf-ba5e4c5d856a" providerId="ADAL" clId="{090B946F-12A6-4693-977A-47F5A9C0BB3F}" dt="2026-03-24T14:25:30.417" v="456" actId="20577"/>
          <ac:spMkLst>
            <pc:docMk/>
            <pc:sldMk cId="2329247039" sldId="269"/>
            <ac:spMk id="11" creationId="{26C4591E-5D74-0158-9CA2-DEF6CC5CAEF1}"/>
          </ac:spMkLst>
        </pc:spChg>
        <pc:picChg chg="add mod">
          <ac:chgData name="Paul Bazinet" userId="728518d6-4dc6-460c-9fdf-ba5e4c5d856a" providerId="ADAL" clId="{090B946F-12A6-4693-977A-47F5A9C0BB3F}" dt="2026-03-24T14:22:11.167" v="411"/>
          <ac:picMkLst>
            <pc:docMk/>
            <pc:sldMk cId="2329247039" sldId="269"/>
            <ac:picMk id="4" creationId="{A9433CBD-8748-5460-BD2D-B8DA7B9EFE6D}"/>
          </ac:picMkLst>
        </pc:picChg>
        <pc:picChg chg="add mod">
          <ac:chgData name="Paul Bazinet" userId="728518d6-4dc6-460c-9fdf-ba5e4c5d856a" providerId="ADAL" clId="{090B946F-12A6-4693-977A-47F5A9C0BB3F}" dt="2026-03-24T14:24:09.827" v="428" actId="167"/>
          <ac:picMkLst>
            <pc:docMk/>
            <pc:sldMk cId="2329247039" sldId="269"/>
            <ac:picMk id="5" creationId="{E608E2CD-C668-1F62-EBB0-B3AE9AF154D6}"/>
          </ac:picMkLst>
        </pc:picChg>
        <pc:picChg chg="add del mod">
          <ac:chgData name="Paul Bazinet" userId="728518d6-4dc6-460c-9fdf-ba5e4c5d856a" providerId="ADAL" clId="{090B946F-12A6-4693-977A-47F5A9C0BB3F}" dt="2026-03-24T14:24:06.275" v="427" actId="478"/>
          <ac:picMkLst>
            <pc:docMk/>
            <pc:sldMk cId="2329247039" sldId="269"/>
            <ac:picMk id="9" creationId="{C8FB2466-E181-D184-38F1-9307BF371FFC}"/>
          </ac:picMkLst>
        </pc:picChg>
      </pc:sldChg>
      <pc:sldChg chg="addSp delSp modSp add mod">
        <pc:chgData name="Paul Bazinet" userId="728518d6-4dc6-460c-9fdf-ba5e4c5d856a" providerId="ADAL" clId="{090B946F-12A6-4693-977A-47F5A9C0BB3F}" dt="2026-03-24T16:16:58.510" v="1986" actId="478"/>
        <pc:sldMkLst>
          <pc:docMk/>
          <pc:sldMk cId="3069841332" sldId="270"/>
        </pc:sldMkLst>
        <pc:spChg chg="mod">
          <ac:chgData name="Paul Bazinet" userId="728518d6-4dc6-460c-9fdf-ba5e4c5d856a" providerId="ADAL" clId="{090B946F-12A6-4693-977A-47F5A9C0BB3F}" dt="2026-03-24T14:34:18.493" v="525" actId="20577"/>
          <ac:spMkLst>
            <pc:docMk/>
            <pc:sldMk cId="3069841332" sldId="270"/>
            <ac:spMk id="2" creationId="{5598CADA-9B9B-F442-318B-0D103577A1EC}"/>
          </ac:spMkLst>
        </pc:spChg>
        <pc:spChg chg="mod">
          <ac:chgData name="Paul Bazinet" userId="728518d6-4dc6-460c-9fdf-ba5e4c5d856a" providerId="ADAL" clId="{090B946F-12A6-4693-977A-47F5A9C0BB3F}" dt="2026-03-24T16:16:45.051" v="1984" actId="20577"/>
          <ac:spMkLst>
            <pc:docMk/>
            <pc:sldMk cId="3069841332" sldId="270"/>
            <ac:spMk id="3" creationId="{C4EF6DB0-9285-9B22-E5F2-BC1EA0A92816}"/>
          </ac:spMkLst>
        </pc:spChg>
        <pc:picChg chg="add del mod">
          <ac:chgData name="Paul Bazinet" userId="728518d6-4dc6-460c-9fdf-ba5e4c5d856a" providerId="ADAL" clId="{090B946F-12A6-4693-977A-47F5A9C0BB3F}" dt="2026-03-24T16:16:58.510" v="1986" actId="478"/>
          <ac:picMkLst>
            <pc:docMk/>
            <pc:sldMk cId="3069841332" sldId="270"/>
            <ac:picMk id="4" creationId="{55D9626E-D116-B126-8704-CEA034CCF90C}"/>
          </ac:picMkLst>
        </pc:picChg>
        <pc:picChg chg="add del mod">
          <ac:chgData name="Paul Bazinet" userId="728518d6-4dc6-460c-9fdf-ba5e4c5d856a" providerId="ADAL" clId="{090B946F-12A6-4693-977A-47F5A9C0BB3F}" dt="2026-03-24T14:32:36.994" v="500" actId="478"/>
          <ac:picMkLst>
            <pc:docMk/>
            <pc:sldMk cId="3069841332" sldId="270"/>
            <ac:picMk id="5" creationId="{6A8043F0-54C7-0A40-B30C-A63F5261959D}"/>
          </ac:picMkLst>
        </pc:picChg>
        <pc:picChg chg="add del mod">
          <ac:chgData name="Paul Bazinet" userId="728518d6-4dc6-460c-9fdf-ba5e4c5d856a" providerId="ADAL" clId="{090B946F-12A6-4693-977A-47F5A9C0BB3F}" dt="2026-03-24T14:32:44.337" v="502" actId="478"/>
          <ac:picMkLst>
            <pc:docMk/>
            <pc:sldMk cId="3069841332" sldId="270"/>
            <ac:picMk id="7" creationId="{914C7AFC-C65D-566D-5E09-1719C7AC2CFD}"/>
          </ac:picMkLst>
        </pc:picChg>
        <pc:picChg chg="add del mod">
          <ac:chgData name="Paul Bazinet" userId="728518d6-4dc6-460c-9fdf-ba5e4c5d856a" providerId="ADAL" clId="{090B946F-12A6-4693-977A-47F5A9C0BB3F}" dt="2026-03-24T16:16:56.615" v="1985" actId="478"/>
          <ac:picMkLst>
            <pc:docMk/>
            <pc:sldMk cId="3069841332" sldId="270"/>
            <ac:picMk id="8" creationId="{05E56D50-D198-C4FA-77D9-6AC8F454D833}"/>
          </ac:picMkLst>
        </pc:picChg>
      </pc:sldChg>
      <pc:sldChg chg="add del">
        <pc:chgData name="Paul Bazinet" userId="728518d6-4dc6-460c-9fdf-ba5e4c5d856a" providerId="ADAL" clId="{090B946F-12A6-4693-977A-47F5A9C0BB3F}" dt="2026-03-24T14:42:28.401" v="625" actId="47"/>
        <pc:sldMkLst>
          <pc:docMk/>
          <pc:sldMk cId="3524801215" sldId="271"/>
        </pc:sldMkLst>
      </pc:sldChg>
      <pc:sldChg chg="addSp delSp modSp add mod">
        <pc:chgData name="Paul Bazinet" userId="728518d6-4dc6-460c-9fdf-ba5e4c5d856a" providerId="ADAL" clId="{090B946F-12A6-4693-977A-47F5A9C0BB3F}" dt="2026-03-24T14:58:44.138" v="1156" actId="20577"/>
        <pc:sldMkLst>
          <pc:docMk/>
          <pc:sldMk cId="163831898" sldId="272"/>
        </pc:sldMkLst>
        <pc:spChg chg="mod">
          <ac:chgData name="Paul Bazinet" userId="728518d6-4dc6-460c-9fdf-ba5e4c5d856a" providerId="ADAL" clId="{090B946F-12A6-4693-977A-47F5A9C0BB3F}" dt="2026-03-24T14:58:44.138" v="1156" actId="20577"/>
          <ac:spMkLst>
            <pc:docMk/>
            <pc:sldMk cId="163831898" sldId="272"/>
            <ac:spMk id="3" creationId="{B70BE1E1-8B0E-338D-2DC5-40CFE4B3D723}"/>
          </ac:spMkLst>
        </pc:spChg>
        <pc:spChg chg="del">
          <ac:chgData name="Paul Bazinet" userId="728518d6-4dc6-460c-9fdf-ba5e4c5d856a" providerId="ADAL" clId="{090B946F-12A6-4693-977A-47F5A9C0BB3F}" dt="2026-03-24T14:26:58.064" v="472" actId="478"/>
          <ac:spMkLst>
            <pc:docMk/>
            <pc:sldMk cId="163831898" sldId="272"/>
            <ac:spMk id="8" creationId="{D8B21E3A-0BFF-67B1-CF2F-CDABEDBB1802}"/>
          </ac:spMkLst>
        </pc:spChg>
        <pc:spChg chg="del">
          <ac:chgData name="Paul Bazinet" userId="728518d6-4dc6-460c-9fdf-ba5e4c5d856a" providerId="ADAL" clId="{090B946F-12A6-4693-977A-47F5A9C0BB3F}" dt="2026-03-24T14:26:58.064" v="472" actId="478"/>
          <ac:spMkLst>
            <pc:docMk/>
            <pc:sldMk cId="163831898" sldId="272"/>
            <ac:spMk id="10" creationId="{92E7158B-A8A6-B1D4-ADBE-25D57814E612}"/>
          </ac:spMkLst>
        </pc:spChg>
        <pc:spChg chg="del mod">
          <ac:chgData name="Paul Bazinet" userId="728518d6-4dc6-460c-9fdf-ba5e4c5d856a" providerId="ADAL" clId="{090B946F-12A6-4693-977A-47F5A9C0BB3F}" dt="2026-03-24T14:27:04.305" v="474" actId="478"/>
          <ac:spMkLst>
            <pc:docMk/>
            <pc:sldMk cId="163831898" sldId="272"/>
            <ac:spMk id="11" creationId="{C35A2173-1361-4CB5-FDE8-7309D5BEF608}"/>
          </ac:spMkLst>
        </pc:spChg>
        <pc:picChg chg="add mod">
          <ac:chgData name="Paul Bazinet" userId="728518d6-4dc6-460c-9fdf-ba5e4c5d856a" providerId="ADAL" clId="{090B946F-12A6-4693-977A-47F5A9C0BB3F}" dt="2026-03-24T14:45:49.952" v="775" actId="1076"/>
          <ac:picMkLst>
            <pc:docMk/>
            <pc:sldMk cId="163831898" sldId="272"/>
            <ac:picMk id="4" creationId="{D034CC6B-7989-ED5C-2024-85288FC1FE40}"/>
          </ac:picMkLst>
        </pc:picChg>
        <pc:picChg chg="del">
          <ac:chgData name="Paul Bazinet" userId="728518d6-4dc6-460c-9fdf-ba5e4c5d856a" providerId="ADAL" clId="{090B946F-12A6-4693-977A-47F5A9C0BB3F}" dt="2026-03-24T14:26:55.104" v="471" actId="478"/>
          <ac:picMkLst>
            <pc:docMk/>
            <pc:sldMk cId="163831898" sldId="272"/>
            <ac:picMk id="5" creationId="{07EC7FC6-BDA8-FAA0-D8F6-BE5B3C00C1D4}"/>
          </ac:picMkLst>
        </pc:picChg>
        <pc:picChg chg="add mod">
          <ac:chgData name="Paul Bazinet" userId="728518d6-4dc6-460c-9fdf-ba5e4c5d856a" providerId="ADAL" clId="{090B946F-12A6-4693-977A-47F5A9C0BB3F}" dt="2026-03-24T14:27:55.335" v="484" actId="1076"/>
          <ac:picMkLst>
            <pc:docMk/>
            <pc:sldMk cId="163831898" sldId="272"/>
            <ac:picMk id="7" creationId="{A4838AD7-AE41-4B33-B2D2-67F475FCFBBA}"/>
          </ac:picMkLst>
        </pc:picChg>
      </pc:sldChg>
      <pc:sldChg chg="add del">
        <pc:chgData name="Paul Bazinet" userId="728518d6-4dc6-460c-9fdf-ba5e4c5d856a" providerId="ADAL" clId="{090B946F-12A6-4693-977A-47F5A9C0BB3F}" dt="2026-03-24T14:32:16.257" v="496" actId="47"/>
        <pc:sldMkLst>
          <pc:docMk/>
          <pc:sldMk cId="394293316" sldId="273"/>
        </pc:sldMkLst>
      </pc:sldChg>
      <pc:sldChg chg="addSp delSp modSp add mod">
        <pc:chgData name="Paul Bazinet" userId="728518d6-4dc6-460c-9fdf-ba5e4c5d856a" providerId="ADAL" clId="{090B946F-12A6-4693-977A-47F5A9C0BB3F}" dt="2026-03-24T16:18:57.433" v="2090" actId="20577"/>
        <pc:sldMkLst>
          <pc:docMk/>
          <pc:sldMk cId="4121219142" sldId="273"/>
        </pc:sldMkLst>
        <pc:spChg chg="del">
          <ac:chgData name="Paul Bazinet" userId="728518d6-4dc6-460c-9fdf-ba5e4c5d856a" providerId="ADAL" clId="{090B946F-12A6-4693-977A-47F5A9C0BB3F}" dt="2026-03-24T14:34:28.128" v="527" actId="478"/>
          <ac:spMkLst>
            <pc:docMk/>
            <pc:sldMk cId="4121219142" sldId="273"/>
            <ac:spMk id="3" creationId="{AB70A98C-10BC-4E82-E839-6CDE05AB81AD}"/>
          </ac:spMkLst>
        </pc:spChg>
        <pc:spChg chg="add del mod">
          <ac:chgData name="Paul Bazinet" userId="728518d6-4dc6-460c-9fdf-ba5e4c5d856a" providerId="ADAL" clId="{090B946F-12A6-4693-977A-47F5A9C0BB3F}" dt="2026-03-24T14:34:34.733" v="528" actId="478"/>
          <ac:spMkLst>
            <pc:docMk/>
            <pc:sldMk cId="4121219142" sldId="273"/>
            <ac:spMk id="7" creationId="{AA576030-CD6C-15E7-B6AE-6E276A672E10}"/>
          </ac:spMkLst>
        </pc:spChg>
        <pc:spChg chg="add mod">
          <ac:chgData name="Paul Bazinet" userId="728518d6-4dc6-460c-9fdf-ba5e4c5d856a" providerId="ADAL" clId="{090B946F-12A6-4693-977A-47F5A9C0BB3F}" dt="2026-03-24T16:18:57.433" v="2090" actId="20577"/>
          <ac:spMkLst>
            <pc:docMk/>
            <pc:sldMk cId="4121219142" sldId="273"/>
            <ac:spMk id="9" creationId="{02F79DEF-E22B-864B-E099-D94AFE1BC91C}"/>
          </ac:spMkLst>
        </pc:spChg>
        <pc:picChg chg="mod">
          <ac:chgData name="Paul Bazinet" userId="728518d6-4dc6-460c-9fdf-ba5e4c5d856a" providerId="ADAL" clId="{090B946F-12A6-4693-977A-47F5A9C0BB3F}" dt="2026-03-24T16:17:07.207" v="1989" actId="1076"/>
          <ac:picMkLst>
            <pc:docMk/>
            <pc:sldMk cId="4121219142" sldId="273"/>
            <ac:picMk id="4" creationId="{DA3D30B7-7179-1351-0463-0C8252105258}"/>
          </ac:picMkLst>
        </pc:picChg>
        <pc:picChg chg="mod">
          <ac:chgData name="Paul Bazinet" userId="728518d6-4dc6-460c-9fdf-ba5e4c5d856a" providerId="ADAL" clId="{090B946F-12A6-4693-977A-47F5A9C0BB3F}" dt="2026-03-24T16:17:23.882" v="1991" actId="167"/>
          <ac:picMkLst>
            <pc:docMk/>
            <pc:sldMk cId="4121219142" sldId="273"/>
            <ac:picMk id="8" creationId="{371E0083-8356-B6A7-5E36-48E6FED9E2A4}"/>
          </ac:picMkLst>
        </pc:picChg>
      </pc:sldChg>
      <pc:sldChg chg="modSp add del mod">
        <pc:chgData name="Paul Bazinet" userId="728518d6-4dc6-460c-9fdf-ba5e4c5d856a" providerId="ADAL" clId="{090B946F-12A6-4693-977A-47F5A9C0BB3F}" dt="2026-03-24T16:06:11.577" v="1631"/>
        <pc:sldMkLst>
          <pc:docMk/>
          <pc:sldMk cId="3879045696" sldId="274"/>
        </pc:sldMkLst>
        <pc:picChg chg="mod ord">
          <ac:chgData name="Paul Bazinet" userId="728518d6-4dc6-460c-9fdf-ba5e4c5d856a" providerId="ADAL" clId="{090B946F-12A6-4693-977A-47F5A9C0BB3F}" dt="2026-03-24T16:06:10.675" v="1630" actId="167"/>
          <ac:picMkLst>
            <pc:docMk/>
            <pc:sldMk cId="3879045696" sldId="274"/>
            <ac:picMk id="8" creationId="{6259D6D9-E9BC-C4BA-4452-D8D19DB997B4}"/>
          </ac:picMkLst>
        </pc:picChg>
      </pc:sldChg>
      <pc:sldChg chg="add del">
        <pc:chgData name="Paul Bazinet" userId="728518d6-4dc6-460c-9fdf-ba5e4c5d856a" providerId="ADAL" clId="{090B946F-12A6-4693-977A-47F5A9C0BB3F}" dt="2026-03-24T16:06:05.469" v="1628"/>
        <pc:sldMkLst>
          <pc:docMk/>
          <pc:sldMk cId="2833507381" sldId="27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7CB13-401F-647C-79AC-31886BCC82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81A12E-CAF5-6C60-F8F8-6AF19A1D2C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E1B32-EFA0-E8BA-3AC4-B5F69D01C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E11D-C09D-426F-BDF3-ECE21007473B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8E17C-85D8-9B64-8EAA-A99A77D0B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F3EB5-9AD0-98C0-78FA-744B62E35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4787-966D-4F7E-A3C5-FFBE7CEE4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98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7ECA9-9C8D-4944-77DE-4B8C9EE62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E26D7F-8F40-A0A9-0DE6-92A6D2BB39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30897-C310-A903-7CF2-F5690848D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E11D-C09D-426F-BDF3-ECE21007473B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DF99B-C4BA-74C9-F387-1D7FDCBB4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46373-38EF-37AB-DC1B-09FF324E4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4787-966D-4F7E-A3C5-FFBE7CEE4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77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50A18-A363-318D-10BC-D7D3EEAE52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AE86FA-0428-26F8-9CF8-C1E891844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66E66-0198-27F1-C146-47F587454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E11D-C09D-426F-BDF3-ECE21007473B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0A750-44B3-B1A6-EA3A-2938DB3CD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FA836-4EC4-6465-07BE-500A0B8C1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4787-966D-4F7E-A3C5-FFBE7CEE4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911D27C-B3CA-4034-9A32-546C6BB99970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21B074D0-3600-4083-92D9-D12A47BA8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82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D27C-B3CA-4034-9A32-546C6BB99970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74D0-3600-4083-92D9-D12A47BA8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63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911D27C-B3CA-4034-9A32-546C6BB99970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1B074D0-3600-4083-92D9-D12A47BA8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9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D27C-B3CA-4034-9A32-546C6BB99970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74D0-3600-4083-92D9-D12A47BA8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55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D27C-B3CA-4034-9A32-546C6BB99970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74D0-3600-4083-92D9-D12A47BA8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39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D27C-B3CA-4034-9A32-546C6BB99970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74D0-3600-4083-92D9-D12A47BA8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919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D27C-B3CA-4034-9A32-546C6BB99970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74D0-3600-4083-92D9-D12A47BA8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53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D27C-B3CA-4034-9A32-546C6BB99970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74D0-3600-4083-92D9-D12A47BA8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89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B4B88-FCB3-385F-6780-B9BC4001E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53BAE-B3BC-5D8D-617F-4E80714B0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F9917-C733-47BB-E2B7-22424B8E1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E11D-C09D-426F-BDF3-ECE21007473B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5672F-8DD2-83CF-18F1-8189A2F6E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85302-DD20-94E6-24E1-245821651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4787-966D-4F7E-A3C5-FFBE7CEE4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53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D27C-B3CA-4034-9A32-546C6BB99970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74D0-3600-4083-92D9-D12A47BA8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1574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D27C-B3CA-4034-9A32-546C6BB99970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74D0-3600-4083-92D9-D12A47BA8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43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911D27C-B3CA-4034-9A32-546C6BB99970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1B074D0-3600-4083-92D9-D12A47BA8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3937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911D27C-B3CA-4034-9A32-546C6BB99970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1B074D0-3600-4083-92D9-D12A47BA8E3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40857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911D27C-B3CA-4034-9A32-546C6BB99970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1B074D0-3600-4083-92D9-D12A47BA8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190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D27C-B3CA-4034-9A32-546C6BB99970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74D0-3600-4083-92D9-D12A47BA8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67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D27C-B3CA-4034-9A32-546C6BB99970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74D0-3600-4083-92D9-D12A47BA8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02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D27C-B3CA-4034-9A32-546C6BB99970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74D0-3600-4083-92D9-D12A47BA8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877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911D27C-B3CA-4034-9A32-546C6BB99970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1B074D0-3600-4083-92D9-D12A47BA8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61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024C2-F909-1DEE-8097-27D6F14CB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D479CE-7E7C-8257-306B-04F5A3469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69951-9688-236A-02FA-466308C5F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E11D-C09D-426F-BDF3-ECE21007473B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D8CFE-4815-F8BD-1EFD-90A961972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4FBC9-A2F0-F7B8-D125-CA932FE5C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4787-966D-4F7E-A3C5-FFBE7CEE4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7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52CE9-6764-FFA0-E524-C5D5E6716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F2137-01F4-2615-94A6-1754E90805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CAC217-E9B6-8CAD-4FC5-A822D613E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D2AB0C-B016-6C35-E18F-C97DA793D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E11D-C09D-426F-BDF3-ECE21007473B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DCEF04-24AA-2582-F4C9-51FA5C0A0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AF719B-7C3D-3903-47D9-B41B0048F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4787-966D-4F7E-A3C5-FFBE7CEE4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4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055F4-055A-5BE8-375B-10FC7DC61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B56BE3-98E9-0012-6170-72A1CAD00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60F86A-CCD6-7FD3-064B-592ECC48B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908E55-3B37-BA32-6E4A-51BF373C23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AFFFEC-83FD-3363-9CF7-92BFA168D2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059583-12F1-241D-2F3B-8F88A3821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E11D-C09D-426F-BDF3-ECE21007473B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B9B317-B6E8-6389-C25A-7F4AB43AB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257805-DFBA-C323-E32F-94B1CBE20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4787-966D-4F7E-A3C5-FFBE7CEE4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34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AB900-5C5D-87F1-E22E-87F0D965A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DAC361-A006-21DA-9448-67CB52B0B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E11D-C09D-426F-BDF3-ECE21007473B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06D689-E004-B231-5960-D26429784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3EAA01-F5A3-9DAF-604F-A254574F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4787-966D-4F7E-A3C5-FFBE7CEE4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60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2974B9-187C-DC47-DD30-B9FABE2C9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E11D-C09D-426F-BDF3-ECE21007473B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15090B-0B6D-1488-F37C-813C19E08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889CE7-22AE-7F16-0FA9-23BC8D71F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4787-966D-4F7E-A3C5-FFBE7CEE4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7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0804F-2C85-8F40-6C6D-98818C222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65C9C-D2B0-8359-405A-00AEC3ACD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E1BFBB-E537-425F-2B1D-57E54A3EDC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3C2644-5CEA-6BDE-CB69-A1E307E92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E11D-C09D-426F-BDF3-ECE21007473B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129C7B-EB0D-E078-9058-0446E29BC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CA3391-564D-B28B-CD18-15DC4DFA1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4787-966D-4F7E-A3C5-FFBE7CEE4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27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B95F6-DE9C-A776-FA5E-40934E7EF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632E29-B832-838A-68FC-F15CB434C8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CC83D0-0592-B6CC-D1C8-AAC228E52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FEA4A9-8168-2C56-3DB1-CA40EF50D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E11D-C09D-426F-BDF3-ECE21007473B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0A9390-CDCF-E2AB-707F-C4264E258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F06906-0B44-CF3B-A996-2CC7B778D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4787-966D-4F7E-A3C5-FFBE7CEE4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90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7B834B-1CCA-7D69-499F-440617171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8A727E-E3D6-BD12-0925-7F32FA243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174F6-A7AA-0780-D442-3B821FF2B3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8E11D-C09D-426F-BDF3-ECE21007473B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72DAE0-E64F-2E26-CB3C-32EF87171B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40C6D-C100-8FB0-6F31-ECB0D78A5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24787-966D-4F7E-A3C5-FFBE7CEE4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13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1D27C-B3CA-4034-9A32-546C6BB99970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074D0-3600-4083-92D9-D12A47BA8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796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5AC1B-520B-83AC-381E-8F819A9CAE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Deep Excavation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AD0448-CBCF-5A6C-9ECA-70EC58F5E4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632200"/>
            <a:ext cx="9448800" cy="11037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Andrew Peltomaki (for Paul Bazinet) </a:t>
            </a:r>
          </a:p>
          <a:p>
            <a:r>
              <a:rPr lang="en-US" dirty="0"/>
              <a:t>Project Manager</a:t>
            </a:r>
          </a:p>
          <a:p>
            <a:r>
              <a:rPr lang="en-US" dirty="0"/>
              <a:t>Engineering Services</a:t>
            </a:r>
          </a:p>
        </p:txBody>
      </p:sp>
    </p:spTree>
    <p:extLst>
      <p:ext uri="{BB962C8B-B14F-4D97-AF65-F5344CB8AC3E}">
        <p14:creationId xmlns:p14="http://schemas.microsoft.com/office/powerpoint/2010/main" val="1486165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5A5684-FFF5-958B-F65B-0C0DF160F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C40CD-9B89-EAF7-4D62-1508D61C5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7488" y="696133"/>
            <a:ext cx="8610600" cy="887007"/>
          </a:xfrm>
        </p:spPr>
        <p:txBody>
          <a:bodyPr>
            <a:normAutofit fontScale="90000"/>
          </a:bodyPr>
          <a:lstStyle/>
          <a:p>
            <a:r>
              <a:rPr lang="en-US" sz="3400" dirty="0"/>
              <a:t>Deep Excavation – SUMMARY/TAKEAWAYS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2E05E-3CBD-895A-A7FE-0DA03DCCC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208" y="1757831"/>
            <a:ext cx="8133230" cy="4024125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1400" b="1" dirty="0"/>
              <a:t>Understanding Subsurface Conditions</a:t>
            </a:r>
            <a:r>
              <a:rPr lang="en-US" sz="1400" dirty="0"/>
              <a:t>​</a:t>
            </a:r>
          </a:p>
          <a:p>
            <a:pPr fontAlgn="base"/>
            <a:r>
              <a:rPr lang="en-US" sz="1400" dirty="0"/>
              <a:t>Thorough geotechnical investigations are essential to identify soil, water, and risk factors before excavation begins.​</a:t>
            </a:r>
          </a:p>
          <a:p>
            <a:pPr marL="0" indent="0" fontAlgn="base">
              <a:buNone/>
            </a:pPr>
            <a:r>
              <a:rPr lang="en-US" sz="1400" b="1" dirty="0"/>
              <a:t>Support Systems Design</a:t>
            </a:r>
            <a:r>
              <a:rPr lang="en-US" sz="1400" dirty="0"/>
              <a:t>​</a:t>
            </a:r>
          </a:p>
          <a:p>
            <a:pPr fontAlgn="base"/>
            <a:r>
              <a:rPr lang="en-US" sz="1400" dirty="0"/>
              <a:t>Selecting appropriate support systems balances stiffness, constructability, and cost based on project conditions.​</a:t>
            </a:r>
          </a:p>
          <a:p>
            <a:pPr marL="0" indent="0" fontAlgn="base">
              <a:buNone/>
            </a:pPr>
            <a:r>
              <a:rPr lang="en-US" sz="1400" b="1" dirty="0"/>
              <a:t>Groundwater Management</a:t>
            </a:r>
            <a:r>
              <a:rPr lang="en-US" sz="1400" dirty="0"/>
              <a:t>​</a:t>
            </a:r>
          </a:p>
          <a:p>
            <a:pPr fontAlgn="base"/>
            <a:r>
              <a:rPr lang="en-US" sz="1400" dirty="0"/>
              <a:t>Effective groundwater control is critical for stability and for minimizing environmental impacts during excavation.​</a:t>
            </a:r>
          </a:p>
          <a:p>
            <a:pPr marL="0" indent="0" fontAlgn="base">
              <a:buNone/>
            </a:pPr>
            <a:r>
              <a:rPr lang="en-US" sz="1400" b="1" dirty="0"/>
              <a:t>Monitoring and Construction Sequencing</a:t>
            </a:r>
            <a:r>
              <a:rPr lang="en-US" sz="1400" dirty="0"/>
              <a:t>​</a:t>
            </a:r>
          </a:p>
          <a:p>
            <a:pPr fontAlgn="base"/>
            <a:r>
              <a:rPr lang="en-US" sz="1400" dirty="0"/>
              <a:t>Continuous monitoring and proper construction sequencing ensures safety and reduces the risk of settlement</a:t>
            </a:r>
          </a:p>
          <a:p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9559E9-6804-B661-04D5-DC6F3B5B2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" y="5791684"/>
            <a:ext cx="12178352" cy="106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137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67BFB-C08C-93BC-43A2-B28E1B2DF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7488" y="696133"/>
            <a:ext cx="8610600" cy="887007"/>
          </a:xfrm>
        </p:spPr>
        <p:txBody>
          <a:bodyPr>
            <a:normAutofit/>
          </a:bodyPr>
          <a:lstStyle/>
          <a:p>
            <a:r>
              <a:rPr lang="en-US" sz="3400" dirty="0"/>
              <a:t>Deep Excavation -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92F4E-8487-C274-955E-00E95A577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27" y="1675349"/>
            <a:ext cx="6442453" cy="4024125"/>
          </a:xfrm>
        </p:spPr>
        <p:txBody>
          <a:bodyPr>
            <a:normAutofit fontScale="85000" lnSpcReduction="10000"/>
          </a:bodyPr>
          <a:lstStyle/>
          <a:p>
            <a:pPr marL="0" indent="0" fontAlgn="base">
              <a:buNone/>
            </a:pPr>
            <a:r>
              <a:rPr lang="en-US" sz="1700" b="1" dirty="0"/>
              <a:t>Definition and Applications</a:t>
            </a:r>
            <a:r>
              <a:rPr lang="en-US" sz="1700" dirty="0"/>
              <a:t>​</a:t>
            </a:r>
          </a:p>
          <a:p>
            <a:pPr fontAlgn="base"/>
            <a:r>
              <a:rPr lang="en-US" sz="1700" dirty="0"/>
              <a:t>Deep excavation involves soil removal beyond 4.5 meters (15ft).​</a:t>
            </a:r>
          </a:p>
          <a:p>
            <a:pPr marL="0" indent="0" fontAlgn="base">
              <a:buNone/>
            </a:pPr>
            <a:endParaRPr lang="en-US" sz="1700" b="1" dirty="0"/>
          </a:p>
          <a:p>
            <a:pPr marL="0" indent="0" fontAlgn="base">
              <a:buNone/>
            </a:pPr>
            <a:r>
              <a:rPr lang="en-US" sz="1700" b="1" dirty="0"/>
              <a:t>Engineering Challenges and Risks</a:t>
            </a:r>
            <a:r>
              <a:rPr lang="en-US" sz="1700" dirty="0"/>
              <a:t>​</a:t>
            </a:r>
          </a:p>
          <a:p>
            <a:pPr fontAlgn="base"/>
            <a:r>
              <a:rPr lang="en-US" sz="1700" dirty="0"/>
              <a:t>Risks include lateral earth pressures, wall deformation, groundwater inflow, and potential collapse if not properly managed.​</a:t>
            </a:r>
          </a:p>
          <a:p>
            <a:pPr marL="0" indent="0" fontAlgn="base">
              <a:buNone/>
            </a:pPr>
            <a:endParaRPr lang="en-US" sz="1700" b="1" dirty="0"/>
          </a:p>
          <a:p>
            <a:pPr marL="0" indent="0" fontAlgn="base">
              <a:buNone/>
            </a:pPr>
            <a:r>
              <a:rPr lang="en-US" sz="1700" b="1" dirty="0"/>
              <a:t>Multi-disciplinary Coordination</a:t>
            </a:r>
            <a:r>
              <a:rPr lang="en-US" sz="1700" dirty="0"/>
              <a:t>​</a:t>
            </a:r>
          </a:p>
          <a:p>
            <a:pPr fontAlgn="base"/>
            <a:r>
              <a:rPr lang="en-US" sz="1700" dirty="0"/>
              <a:t>Successful projects require collaboration among geotechnical, structural, construction, and monitoring teams for safety and stability.​</a:t>
            </a:r>
          </a:p>
          <a:p>
            <a:pPr marL="0" indent="0" fontAlgn="base">
              <a:buNone/>
            </a:pPr>
            <a:endParaRPr lang="en-US" sz="1700" b="1" dirty="0"/>
          </a:p>
          <a:p>
            <a:pPr marL="0" indent="0" fontAlgn="base">
              <a:buNone/>
            </a:pPr>
            <a:r>
              <a:rPr lang="en-US" sz="1700" b="1" dirty="0"/>
              <a:t>Importance of Planning and Monitoring</a:t>
            </a:r>
            <a:r>
              <a:rPr lang="en-US" sz="1700" dirty="0"/>
              <a:t>​</a:t>
            </a:r>
          </a:p>
          <a:p>
            <a:pPr fontAlgn="base"/>
            <a:r>
              <a:rPr lang="en-US" sz="1700" dirty="0"/>
              <a:t>Robust design, sequencing, and monitoring are critical to manage risks and ensure excavation stability throughout the project lifecycle.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16A947-3139-41DF-86BE-4D5B65AD8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" y="5791684"/>
            <a:ext cx="12178352" cy="10649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A2CBF0-4BD5-FB29-77BB-3C38903DE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4150" y="2383278"/>
            <a:ext cx="4503959" cy="258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83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DCF29-F4FD-AD2B-9F8A-0EF8B3674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CB01A-6A51-3857-6083-74E44D4B3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7488" y="696133"/>
            <a:ext cx="8610600" cy="887007"/>
          </a:xfrm>
        </p:spPr>
        <p:txBody>
          <a:bodyPr>
            <a:normAutofit/>
          </a:bodyPr>
          <a:lstStyle/>
          <a:p>
            <a:r>
              <a:rPr lang="en-US" sz="3400" dirty="0"/>
              <a:t>Deep Excavation –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FC983-2CC1-7389-66EA-DB8FE95FE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208" y="1757831"/>
            <a:ext cx="5588437" cy="4024125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1400" b="1" dirty="0"/>
              <a:t>Subsurface Investigation Importance</a:t>
            </a:r>
            <a:r>
              <a:rPr lang="en-US" sz="1400" dirty="0"/>
              <a:t>​</a:t>
            </a:r>
          </a:p>
          <a:p>
            <a:pPr fontAlgn="base"/>
            <a:r>
              <a:rPr lang="en-US" sz="1400" dirty="0"/>
              <a:t>Geotechnical investigations assess soil strength, stiffness, and stratigraphy to inform excavation design and prevent failures.​</a:t>
            </a:r>
          </a:p>
          <a:p>
            <a:pPr marL="0" indent="0" fontAlgn="base">
              <a:buNone/>
            </a:pPr>
            <a:r>
              <a:rPr lang="en-US" sz="1400" b="1" dirty="0"/>
              <a:t>Groundwater Impact​</a:t>
            </a:r>
          </a:p>
          <a:p>
            <a:pPr fontAlgn="base"/>
            <a:r>
              <a:rPr lang="en-US" sz="1400" dirty="0"/>
              <a:t>Groundwater levels and permeability affect dewatering needs and risk of excavation base instability.​</a:t>
            </a:r>
          </a:p>
          <a:p>
            <a:pPr marL="0" indent="0" fontAlgn="base">
              <a:buNone/>
            </a:pPr>
            <a:r>
              <a:rPr lang="en-US" sz="1400" b="1" dirty="0"/>
              <a:t>Adjacent Structures Sensitivity</a:t>
            </a:r>
            <a:r>
              <a:rPr lang="en-US" sz="1400" dirty="0"/>
              <a:t>​</a:t>
            </a:r>
          </a:p>
          <a:p>
            <a:pPr fontAlgn="base"/>
            <a:r>
              <a:rPr lang="en-US" sz="1400" dirty="0"/>
              <a:t>Nearby buildings and utilities require strict deformation limits and stiffer support to prevent damage.​</a:t>
            </a:r>
          </a:p>
          <a:p>
            <a:pPr marL="0" indent="0" fontAlgn="base">
              <a:buNone/>
            </a:pPr>
            <a:r>
              <a:rPr lang="en-US" sz="1400" b="1" dirty="0"/>
              <a:t>Construction Sequencing</a:t>
            </a:r>
            <a:r>
              <a:rPr lang="en-US" sz="1400" dirty="0"/>
              <a:t>​</a:t>
            </a:r>
          </a:p>
          <a:p>
            <a:pPr fontAlgn="base"/>
            <a:r>
              <a:rPr lang="en-US" sz="1400" dirty="0"/>
              <a:t>Proper sequencing of excavation, braces, and dewatering ensures load management and safety.</a:t>
            </a:r>
          </a:p>
          <a:p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675219-D802-2246-CEBF-16436DAA3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" y="5791684"/>
            <a:ext cx="12178352" cy="10649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581EA9-FF09-4F1D-49BD-F8C6F2EBA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022" y="1790568"/>
            <a:ext cx="5135770" cy="327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28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67BFB-C08C-93BC-43A2-B28E1B2DF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7488" y="696133"/>
            <a:ext cx="8610600" cy="887007"/>
          </a:xfrm>
        </p:spPr>
        <p:txBody>
          <a:bodyPr>
            <a:normAutofit/>
          </a:bodyPr>
          <a:lstStyle/>
          <a:p>
            <a:r>
              <a:rPr lang="en-US" sz="3400" dirty="0"/>
              <a:t>Deep Excavation – SUPPORT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92F4E-8487-C274-955E-00E95A577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208" y="1757831"/>
            <a:ext cx="5044973" cy="4024125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en-US" sz="1400" b="1" dirty="0"/>
              <a:t>Sheet Piling System</a:t>
            </a:r>
            <a:r>
              <a:rPr lang="en-US" sz="1400" dirty="0"/>
              <a:t>​ (A)</a:t>
            </a:r>
          </a:p>
          <a:p>
            <a:pPr fontAlgn="base"/>
            <a:r>
              <a:rPr lang="en-US" sz="1400" dirty="0"/>
              <a:t>Sheet piling involves interlocking steel sheets forming a continuous wall, ideal for granular soils and quick installation.​</a:t>
            </a:r>
          </a:p>
          <a:p>
            <a:pPr marL="0" indent="0" fontAlgn="base">
              <a:buNone/>
            </a:pPr>
            <a:r>
              <a:rPr lang="en-US" sz="1400" b="1" dirty="0"/>
              <a:t>Soldier Pile and Lagging</a:t>
            </a:r>
            <a:r>
              <a:rPr lang="en-US" sz="1400" dirty="0"/>
              <a:t>​ (B)</a:t>
            </a:r>
          </a:p>
          <a:p>
            <a:pPr fontAlgn="base"/>
            <a:r>
              <a:rPr lang="en-US" sz="1400" dirty="0"/>
              <a:t>Soldier piles are vertical H-piles spaced with horizontal timber or concrete lagging, offering flexibility in varied soils.​</a:t>
            </a:r>
          </a:p>
          <a:p>
            <a:pPr marL="0" indent="0" fontAlgn="base">
              <a:buNone/>
            </a:pPr>
            <a:r>
              <a:rPr lang="en-US" sz="1400" b="1" dirty="0"/>
              <a:t>Secant Pile Walls</a:t>
            </a:r>
            <a:r>
              <a:rPr lang="en-US" sz="1400" dirty="0"/>
              <a:t>​ (C)</a:t>
            </a:r>
          </a:p>
          <a:p>
            <a:pPr fontAlgn="base"/>
            <a:r>
              <a:rPr lang="en-US" sz="1400" dirty="0"/>
              <a:t>Secant and tangent pile walls use overlapping drilled concrete piles to create rigid barriers and water cutoffs.​</a:t>
            </a:r>
          </a:p>
          <a:p>
            <a:pPr marL="0" indent="0" fontAlgn="base">
              <a:buNone/>
            </a:pPr>
            <a:r>
              <a:rPr lang="en-US" sz="1400" b="1" dirty="0"/>
              <a:t>Slurry (Diaphragm) Walls</a:t>
            </a:r>
            <a:r>
              <a:rPr lang="en-US" sz="1400" dirty="0"/>
              <a:t>​ (D)</a:t>
            </a:r>
          </a:p>
          <a:p>
            <a:pPr fontAlgn="base"/>
            <a:r>
              <a:rPr lang="en-US" sz="1400" dirty="0"/>
              <a:t>Slurry walls are robust supports made with trenching and bentonite slurry, effective in deep soft soil excavations.</a:t>
            </a:r>
          </a:p>
          <a:p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0089DC-1B37-80ED-3B41-E66C62A04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" y="5791684"/>
            <a:ext cx="12178352" cy="10649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8CD1C9-0623-0807-554E-9BE4BB3CD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938" y="3429000"/>
            <a:ext cx="2904832" cy="20253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44B235-807F-C8DA-28D0-E8EA6B6DDB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938" y="1391362"/>
            <a:ext cx="3002265" cy="18671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B62759-0D00-D1A1-254B-D00C9788F6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9354" y="1792936"/>
            <a:ext cx="3647873" cy="19437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C379C9A-28EF-6AD6-E686-E99AB357ED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6642" y="4093166"/>
            <a:ext cx="3833299" cy="165378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AC940D0-747E-5463-2AA3-9A5C8991F009}"/>
              </a:ext>
            </a:extLst>
          </p:cNvPr>
          <p:cNvSpPr txBox="1"/>
          <p:nvPr/>
        </p:nvSpPr>
        <p:spPr>
          <a:xfrm>
            <a:off x="5376750" y="1330623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FF8448-A324-31C4-FA6C-61D9FE971E3A}"/>
              </a:ext>
            </a:extLst>
          </p:cNvPr>
          <p:cNvSpPr txBox="1"/>
          <p:nvPr/>
        </p:nvSpPr>
        <p:spPr>
          <a:xfrm>
            <a:off x="11520472" y="1456882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4FE1BB-F068-87C5-396D-439CF8B8A34C}"/>
              </a:ext>
            </a:extLst>
          </p:cNvPr>
          <p:cNvSpPr txBox="1"/>
          <p:nvPr/>
        </p:nvSpPr>
        <p:spPr>
          <a:xfrm>
            <a:off x="5382501" y="3419272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61F64F-F8AB-A5AB-E330-C175297A0AF9}"/>
              </a:ext>
            </a:extLst>
          </p:cNvPr>
          <p:cNvSpPr txBox="1"/>
          <p:nvPr/>
        </p:nvSpPr>
        <p:spPr>
          <a:xfrm>
            <a:off x="11599443" y="3790358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010766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F4CA8-92D4-162E-6FCC-644790F8D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95F56-974F-2094-01B9-34752575B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7488" y="696133"/>
            <a:ext cx="8610600" cy="887007"/>
          </a:xfrm>
        </p:spPr>
        <p:txBody>
          <a:bodyPr>
            <a:normAutofit/>
          </a:bodyPr>
          <a:lstStyle/>
          <a:p>
            <a:r>
              <a:rPr lang="en-US" sz="3400" dirty="0"/>
              <a:t>Deep Excavation – BEST PRACTIVES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B8166-2F59-FDD1-832A-F6B0EA10C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208" y="1757831"/>
            <a:ext cx="6640860" cy="4024125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1400" b="1" dirty="0"/>
              <a:t>Staged Excavation and Support</a:t>
            </a:r>
            <a:r>
              <a:rPr lang="en-US" sz="1400" dirty="0"/>
              <a:t>​</a:t>
            </a:r>
          </a:p>
          <a:p>
            <a:pPr fontAlgn="base"/>
            <a:r>
              <a:rPr lang="en-US" sz="1400" dirty="0"/>
              <a:t>Excavation proceeds in lifts with supports like struts installed at preset depths to limit wall height and ground movement.​</a:t>
            </a:r>
          </a:p>
          <a:p>
            <a:pPr marL="0" indent="0" fontAlgn="base">
              <a:buNone/>
            </a:pPr>
            <a:r>
              <a:rPr lang="en-US" sz="1400" b="1" dirty="0"/>
              <a:t>Coordination and Groundwater Control</a:t>
            </a:r>
            <a:r>
              <a:rPr lang="en-US" sz="1400" dirty="0"/>
              <a:t>​</a:t>
            </a:r>
          </a:p>
          <a:p>
            <a:pPr fontAlgn="base"/>
            <a:r>
              <a:rPr lang="en-US" sz="1400" dirty="0"/>
              <a:t>Effective coordination of excavation, support, and dewatering ensures groundwater is controlled to maintain site stability.​</a:t>
            </a:r>
          </a:p>
          <a:p>
            <a:pPr marL="0" indent="0" fontAlgn="base">
              <a:buNone/>
            </a:pPr>
            <a:r>
              <a:rPr lang="en-US" sz="1400" b="1" dirty="0"/>
              <a:t>Quality Control and Monitoring</a:t>
            </a:r>
            <a:r>
              <a:rPr lang="en-US" sz="1400" dirty="0"/>
              <a:t>​</a:t>
            </a:r>
          </a:p>
          <a:p>
            <a:pPr fontAlgn="base"/>
            <a:r>
              <a:rPr lang="en-US" sz="1400" dirty="0"/>
              <a:t>Verification of support installation depths and loads along with regular monitoring maintains alignment with design assumptions.​</a:t>
            </a:r>
          </a:p>
          <a:p>
            <a:pPr marL="0" indent="0" fontAlgn="base">
              <a:buNone/>
            </a:pPr>
            <a:r>
              <a:rPr lang="en-US" sz="1400" b="1" dirty="0"/>
              <a:t>Supervision and Communication</a:t>
            </a:r>
            <a:r>
              <a:rPr lang="en-US" sz="1400" dirty="0"/>
              <a:t>​</a:t>
            </a:r>
          </a:p>
          <a:p>
            <a:pPr fontAlgn="base"/>
            <a:r>
              <a:rPr lang="en-US" sz="1400" dirty="0"/>
              <a:t>Experienced supervision and clear communication among teams ensure disciplined sequencing and project safety.</a:t>
            </a:r>
          </a:p>
          <a:p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05765F-FD3C-E7E1-696C-06246F61D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" y="5791684"/>
            <a:ext cx="12178352" cy="1064964"/>
          </a:xfrm>
          <a:prstGeom prst="rect">
            <a:avLst/>
          </a:prstGeom>
        </p:spPr>
      </p:pic>
      <p:pic>
        <p:nvPicPr>
          <p:cNvPr id="9" name="Picture 8" descr="A construction site with a large yellow excavator&#10;&#10;AI-generated content may be incorrect.">
            <a:extLst>
              <a:ext uri="{FF2B5EF4-FFF2-40B4-BE49-F238E27FC236}">
                <a16:creationId xmlns:a16="http://schemas.microsoft.com/office/drawing/2014/main" id="{FC12B0F5-EE4D-06EF-A0B9-0B1466DCE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788" y="2060021"/>
            <a:ext cx="4008120" cy="298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21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C96013-699B-45B0-68AD-2B3F60AB1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E608E2CD-C668-1F62-EBB0-B3AE9AF154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8"/>
          <a:stretch>
            <a:fillRect/>
          </a:stretch>
        </p:blipFill>
        <p:spPr bwMode="auto">
          <a:xfrm>
            <a:off x="6206685" y="1820812"/>
            <a:ext cx="5381403" cy="379358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FCA05D-9761-EF43-DAE7-74D311FAD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7488" y="696133"/>
            <a:ext cx="8610600" cy="887007"/>
          </a:xfrm>
        </p:spPr>
        <p:txBody>
          <a:bodyPr>
            <a:normAutofit/>
          </a:bodyPr>
          <a:lstStyle/>
          <a:p>
            <a:r>
              <a:rPr lang="en-US" sz="3400" dirty="0"/>
              <a:t>Deep Excavation – St Charles 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D88E4-11D0-1335-B4C1-A7D6600A5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208" y="1757831"/>
            <a:ext cx="5381403" cy="402412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1400" b="1" u="sng" dirty="0"/>
              <a:t>St Charles Lift Station Project</a:t>
            </a:r>
          </a:p>
          <a:p>
            <a:pPr lvl="0"/>
            <a:r>
              <a:rPr lang="en-US" sz="1400" dirty="0"/>
              <a:t>Existing lift station is 90+ years old and undersized for current flows </a:t>
            </a:r>
          </a:p>
          <a:p>
            <a:pPr lvl="0"/>
            <a:r>
              <a:rPr lang="en-US" sz="1400" dirty="0"/>
              <a:t>New lift station provides increased capacity, modern infrastructure, and improved reliability (330 L/s to 520 L/s)</a:t>
            </a:r>
          </a:p>
          <a:p>
            <a:r>
              <a:rPr lang="en-US" sz="1400" dirty="0"/>
              <a:t>Capacity increase requires increase effluent storage </a:t>
            </a:r>
            <a:br>
              <a:rPr lang="en-US" sz="1400" dirty="0"/>
            </a:br>
            <a:r>
              <a:rPr lang="en-US" sz="1400" dirty="0" err="1"/>
              <a:t>ie</a:t>
            </a:r>
            <a:r>
              <a:rPr lang="en-US" sz="1400" dirty="0"/>
              <a:t> larger wet well</a:t>
            </a:r>
          </a:p>
          <a:p>
            <a:r>
              <a:rPr lang="en-US" sz="1400" dirty="0"/>
              <a:t>Construction requires deep excavation </a:t>
            </a:r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4F5C74-4A65-2E40-77FF-3DBB0539BC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" y="5791684"/>
            <a:ext cx="12178352" cy="106496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18FE5B9-E7ED-FCC9-D88A-AB683ACC8F81}"/>
              </a:ext>
            </a:extLst>
          </p:cNvPr>
          <p:cNvSpPr/>
          <p:nvPr/>
        </p:nvSpPr>
        <p:spPr>
          <a:xfrm>
            <a:off x="8169215" y="2277374"/>
            <a:ext cx="629728" cy="13629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542FF4-BDBE-8540-FB95-F46DB5A7C4A3}"/>
              </a:ext>
            </a:extLst>
          </p:cNvPr>
          <p:cNvSpPr/>
          <p:nvPr/>
        </p:nvSpPr>
        <p:spPr>
          <a:xfrm>
            <a:off x="8897386" y="2638346"/>
            <a:ext cx="388189" cy="69937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C4591E-5D74-0158-9CA2-DEF6CC5CAEF1}"/>
              </a:ext>
            </a:extLst>
          </p:cNvPr>
          <p:cNvSpPr txBox="1"/>
          <p:nvPr/>
        </p:nvSpPr>
        <p:spPr>
          <a:xfrm>
            <a:off x="8119769" y="1446616"/>
            <a:ext cx="1683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New   </a:t>
            </a:r>
            <a:r>
              <a:rPr lang="en-US" dirty="0">
                <a:solidFill>
                  <a:srgbClr val="00B0F0"/>
                </a:solidFill>
              </a:rPr>
              <a:t>Existing</a:t>
            </a:r>
          </a:p>
        </p:txBody>
      </p:sp>
    </p:spTree>
    <p:extLst>
      <p:ext uri="{BB962C8B-B14F-4D97-AF65-F5344CB8AC3E}">
        <p14:creationId xmlns:p14="http://schemas.microsoft.com/office/powerpoint/2010/main" val="2329247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1D6A3E-D64D-AEC5-9A1D-F7EBF58D9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13C51-5D6D-0933-93CA-60BB9B7F0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7488" y="696133"/>
            <a:ext cx="8610600" cy="887007"/>
          </a:xfrm>
        </p:spPr>
        <p:txBody>
          <a:bodyPr>
            <a:normAutofit/>
          </a:bodyPr>
          <a:lstStyle/>
          <a:p>
            <a:r>
              <a:rPr lang="en-US" sz="3400" dirty="0"/>
              <a:t>Deep Excavation – St Charles 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BE1E1-8B0E-338D-2DC5-40CFE4B3D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208" y="1757831"/>
            <a:ext cx="4380739" cy="402412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1400" b="1" u="sng" dirty="0"/>
              <a:t>St Charles LS - Excavation Requirements</a:t>
            </a:r>
            <a:endParaRPr lang="en-US" sz="1400" dirty="0"/>
          </a:p>
          <a:p>
            <a:pPr lvl="0"/>
            <a:r>
              <a:rPr lang="en-US" sz="1400" dirty="0"/>
              <a:t>Geotechnical work identified silty soils with limited bearing capacity</a:t>
            </a:r>
          </a:p>
          <a:p>
            <a:pPr lvl="0"/>
            <a:r>
              <a:rPr lang="en-US" sz="1400" dirty="0"/>
              <a:t>Geotech work showed no bedrock, leading to a sheet‑pile cofferdam design</a:t>
            </a:r>
          </a:p>
          <a:p>
            <a:pPr lvl="0"/>
            <a:r>
              <a:rPr lang="en-US" sz="1400" dirty="0"/>
              <a:t>Sheet piles installed to 30 m (98ft) depth using welded 60‑ft sections</a:t>
            </a:r>
          </a:p>
          <a:p>
            <a:pPr lvl="0"/>
            <a:r>
              <a:rPr lang="en-US" sz="1400" dirty="0"/>
              <a:t>Sheet pile installation done via crane mounted hydraulic hammer</a:t>
            </a:r>
          </a:p>
          <a:p>
            <a:pPr lvl="0"/>
            <a:r>
              <a:rPr lang="en-US" sz="1400" dirty="0"/>
              <a:t>Wet well excavation depth is 10 m (33ft)</a:t>
            </a:r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9E8F44-95F2-13E9-1C46-3A4F8AB0A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" y="5791684"/>
            <a:ext cx="12178352" cy="10649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34CC6B-7989-ED5C-2024-85288FC1F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178" y="2843102"/>
            <a:ext cx="4152086" cy="28932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838AD7-AE41-4B33-B2D2-67F475FCF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4971" y="1757831"/>
            <a:ext cx="2847627" cy="392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1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A6AF5C-D97C-5620-4B90-923AC316D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8CADA-9B9B-F442-318B-0D103577A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7488" y="696133"/>
            <a:ext cx="8610600" cy="887007"/>
          </a:xfrm>
        </p:spPr>
        <p:txBody>
          <a:bodyPr>
            <a:normAutofit/>
          </a:bodyPr>
          <a:lstStyle/>
          <a:p>
            <a:r>
              <a:rPr lang="en-US" sz="3400" dirty="0"/>
              <a:t>Deep Excavation – St Charles 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F6DB0-9285-9B22-E5F2-BC1EA0A92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208" y="1757831"/>
            <a:ext cx="5571184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u="sng" dirty="0"/>
              <a:t>St Charles LS – Settlement Issues</a:t>
            </a:r>
            <a:endParaRPr lang="en-US" sz="1400" dirty="0"/>
          </a:p>
          <a:p>
            <a:r>
              <a:rPr lang="en-US" sz="1400" dirty="0"/>
              <a:t>During sheet pile installation excessive settlement occurred on the North (street) and West sides of the property</a:t>
            </a:r>
          </a:p>
          <a:p>
            <a:r>
              <a:rPr lang="en-US" sz="1400" dirty="0"/>
              <a:t>Additional Geotech investigation hypothesized that liquefaction occurred </a:t>
            </a:r>
          </a:p>
          <a:p>
            <a:r>
              <a:rPr lang="en-US" sz="1400" b="1" dirty="0"/>
              <a:t>Liquefaction: </a:t>
            </a:r>
            <a:r>
              <a:rPr lang="en-US" sz="1400" dirty="0"/>
              <a:t>loosely packed soils lose their strength and behave more closely to liquid.</a:t>
            </a:r>
          </a:p>
          <a:p>
            <a:r>
              <a:rPr lang="en-US" sz="1400" dirty="0"/>
              <a:t>237 St. Charles was purchased Nov 2024 was for sale and was acquired as a precaution</a:t>
            </a:r>
          </a:p>
          <a:p>
            <a:r>
              <a:rPr lang="en-US" sz="1400" dirty="0"/>
              <a:t>Vibration intensity and sheet pile installation speed was reduced for remainder of installation</a:t>
            </a:r>
          </a:p>
          <a:p>
            <a:r>
              <a:rPr lang="en-US" sz="1400" dirty="0"/>
              <a:t>Vibration monitoring was also increased (number of devices and readings)</a:t>
            </a:r>
          </a:p>
          <a:p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46AC2D-D86E-849D-98BD-160C9DD12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" y="5791684"/>
            <a:ext cx="12178352" cy="10649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67C865-9DD0-8009-AE07-7497B0383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438" y="2238316"/>
            <a:ext cx="3952750" cy="289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41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FAA850-68F1-1D73-7E09-1E2F15219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71E0083-8356-B6A7-5E36-48E6FED9E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43" y="2117547"/>
            <a:ext cx="5680890" cy="355863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81A4FB-F940-135B-63DA-9B872EC75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7488" y="696133"/>
            <a:ext cx="8610600" cy="887007"/>
          </a:xfrm>
        </p:spPr>
        <p:txBody>
          <a:bodyPr>
            <a:normAutofit/>
          </a:bodyPr>
          <a:lstStyle/>
          <a:p>
            <a:r>
              <a:rPr lang="en-US" sz="3400" dirty="0"/>
              <a:t>Deep Excavation – St Charles 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497155-3F6B-2DFC-8512-FF74528FE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" y="5791684"/>
            <a:ext cx="12178352" cy="1064964"/>
          </a:xfrm>
          <a:prstGeom prst="rect">
            <a:avLst/>
          </a:prstGeom>
        </p:spPr>
      </p:pic>
      <p:pic>
        <p:nvPicPr>
          <p:cNvPr id="4" name="Picture 3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DA3D30B7-7179-1351-0463-0C82521052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4937" y="2500748"/>
            <a:ext cx="6147063" cy="31023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2F79DEF-E22B-864B-E099-D94AFE1BC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207" y="1757831"/>
            <a:ext cx="10137311" cy="742917"/>
          </a:xfrm>
        </p:spPr>
        <p:txBody>
          <a:bodyPr>
            <a:normAutofit/>
          </a:bodyPr>
          <a:lstStyle/>
          <a:p>
            <a:r>
              <a:rPr lang="en-US" sz="1400" dirty="0"/>
              <a:t>Settlement monitoring on West Side illustrates areas of concern and severe settlement </a:t>
            </a:r>
          </a:p>
        </p:txBody>
      </p:sp>
    </p:spTree>
    <p:extLst>
      <p:ext uri="{BB962C8B-B14F-4D97-AF65-F5344CB8AC3E}">
        <p14:creationId xmlns:p14="http://schemas.microsoft.com/office/powerpoint/2010/main" val="412121914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739</Words>
  <Application>Microsoft Office PowerPoint</Application>
  <PresentationFormat>Widescreen</PresentationFormat>
  <Paragraphs>80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Custom Design</vt:lpstr>
      <vt:lpstr>Vapor Trail</vt:lpstr>
      <vt:lpstr>Deep Excavation</vt:lpstr>
      <vt:lpstr>Deep Excavation - Overview</vt:lpstr>
      <vt:lpstr>Deep Excavation – Considerations</vt:lpstr>
      <vt:lpstr>Deep Excavation – SUPPORT SYSTEMS</vt:lpstr>
      <vt:lpstr>Deep Excavation – BEST PRACTIVES</vt:lpstr>
      <vt:lpstr>Deep Excavation – St Charles LS</vt:lpstr>
      <vt:lpstr>Deep Excavation – St Charles LS</vt:lpstr>
      <vt:lpstr>Deep Excavation – St Charles LS</vt:lpstr>
      <vt:lpstr>Deep Excavation – St Charles LS</vt:lpstr>
      <vt:lpstr>Deep Excavation – SUMMARY/TAKEAWAYS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Kelli Sheppard</dc:creator>
  <cp:lastModifiedBy>Paul Bazinet</cp:lastModifiedBy>
  <cp:revision>11</cp:revision>
  <dcterms:created xsi:type="dcterms:W3CDTF">2024-03-04T14:49:05Z</dcterms:created>
  <dcterms:modified xsi:type="dcterms:W3CDTF">2026-03-24T16:44:50Z</dcterms:modified>
</cp:coreProperties>
</file>