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7"/>
  </p:notesMasterIdLst>
  <p:sldIdLst>
    <p:sldId id="268" r:id="rId6"/>
    <p:sldId id="264" r:id="rId7"/>
    <p:sldId id="260" r:id="rId8"/>
    <p:sldId id="270" r:id="rId9"/>
    <p:sldId id="306" r:id="rId10"/>
    <p:sldId id="272" r:id="rId11"/>
    <p:sldId id="307" r:id="rId12"/>
    <p:sldId id="275" r:id="rId13"/>
    <p:sldId id="269" r:id="rId14"/>
    <p:sldId id="287" r:id="rId15"/>
    <p:sldId id="289" r:id="rId16"/>
    <p:sldId id="2147469930" r:id="rId17"/>
    <p:sldId id="288" r:id="rId18"/>
    <p:sldId id="2147469931" r:id="rId19"/>
    <p:sldId id="2147469933" r:id="rId20"/>
    <p:sldId id="2147469935" r:id="rId21"/>
    <p:sldId id="2147469934" r:id="rId22"/>
    <p:sldId id="296" r:id="rId23"/>
    <p:sldId id="273" r:id="rId24"/>
    <p:sldId id="309" r:id="rId25"/>
    <p:sldId id="214746992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904"/>
    <a:srgbClr val="FED032"/>
    <a:srgbClr val="F7DD62"/>
    <a:srgbClr val="C71800"/>
    <a:srgbClr val="37CB8C"/>
    <a:srgbClr val="00A1A7"/>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6A314-0AD7-704C-7CDD-7CA12C392FB3}" v="19" dt="2026-03-24T14:30:50.222"/>
    <p1510:client id="{F133989F-9A01-4E67-BB5B-A37E7A8C9A45}" v="1116" dt="2026-03-23T17:45:17.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85" autoAdjust="0"/>
    <p:restoredTop sz="94794" autoAdjust="0"/>
  </p:normalViewPr>
  <p:slideViewPr>
    <p:cSldViewPr snapToGrid="0">
      <p:cViewPr varScale="1">
        <p:scale>
          <a:sx n="105" d="100"/>
          <a:sy n="105" d="100"/>
        </p:scale>
        <p:origin x="18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a Talarico" userId="S::231431@greatersudbury.ca::8758a13a-d428-4934-80b7-c608dc48dac9" providerId="AD" clId="Web-{4F46A314-0AD7-704C-7CDD-7CA12C392FB3}"/>
    <pc:docChg chg="modSld">
      <pc:chgData name="Marisa Talarico" userId="S::231431@greatersudbury.ca::8758a13a-d428-4934-80b7-c608dc48dac9" providerId="AD" clId="Web-{4F46A314-0AD7-704C-7CDD-7CA12C392FB3}" dt="2026-03-24T14:30:50.222" v="17" actId="20577"/>
      <pc:docMkLst>
        <pc:docMk/>
      </pc:docMkLst>
      <pc:sldChg chg="modSp">
        <pc:chgData name="Marisa Talarico" userId="S::231431@greatersudbury.ca::8758a13a-d428-4934-80b7-c608dc48dac9" providerId="AD" clId="Web-{4F46A314-0AD7-704C-7CDD-7CA12C392FB3}" dt="2026-03-24T13:27:29.156" v="0" actId="1076"/>
        <pc:sldMkLst>
          <pc:docMk/>
          <pc:sldMk cId="1326844310" sldId="287"/>
        </pc:sldMkLst>
        <pc:spChg chg="mod">
          <ac:chgData name="Marisa Talarico" userId="S::231431@greatersudbury.ca::8758a13a-d428-4934-80b7-c608dc48dac9" providerId="AD" clId="Web-{4F46A314-0AD7-704C-7CDD-7CA12C392FB3}" dt="2026-03-24T13:27:29.156" v="0" actId="1076"/>
          <ac:spMkLst>
            <pc:docMk/>
            <pc:sldMk cId="1326844310" sldId="287"/>
            <ac:spMk id="6" creationId="{3E8A8CEF-4E2A-981E-EA03-3D6AD48BC7DF}"/>
          </ac:spMkLst>
        </pc:spChg>
      </pc:sldChg>
      <pc:sldChg chg="addSp delSp modSp">
        <pc:chgData name="Marisa Talarico" userId="S::231431@greatersudbury.ca::8758a13a-d428-4934-80b7-c608dc48dac9" providerId="AD" clId="Web-{4F46A314-0AD7-704C-7CDD-7CA12C392FB3}" dt="2026-03-24T13:31:18.610" v="8" actId="1076"/>
        <pc:sldMkLst>
          <pc:docMk/>
          <pc:sldMk cId="2603869734" sldId="296"/>
        </pc:sldMkLst>
        <pc:picChg chg="add mod">
          <ac:chgData name="Marisa Talarico" userId="S::231431@greatersudbury.ca::8758a13a-d428-4934-80b7-c608dc48dac9" providerId="AD" clId="Web-{4F46A314-0AD7-704C-7CDD-7CA12C392FB3}" dt="2026-03-24T13:31:18.610" v="8" actId="1076"/>
          <ac:picMkLst>
            <pc:docMk/>
            <pc:sldMk cId="2603869734" sldId="296"/>
            <ac:picMk id="2" creationId="{3E0261C0-2620-9E5D-01DE-4804F104286D}"/>
          </ac:picMkLst>
        </pc:picChg>
        <pc:picChg chg="del">
          <ac:chgData name="Marisa Talarico" userId="S::231431@greatersudbury.ca::8758a13a-d428-4934-80b7-c608dc48dac9" providerId="AD" clId="Web-{4F46A314-0AD7-704C-7CDD-7CA12C392FB3}" dt="2026-03-24T13:30:15.704" v="4"/>
          <ac:picMkLst>
            <pc:docMk/>
            <pc:sldMk cId="2603869734" sldId="296"/>
            <ac:picMk id="5" creationId="{4D59DF99-2F00-CDF3-E827-035394F25AC7}"/>
          </ac:picMkLst>
        </pc:picChg>
      </pc:sldChg>
      <pc:sldChg chg="modSp">
        <pc:chgData name="Marisa Talarico" userId="S::231431@greatersudbury.ca::8758a13a-d428-4934-80b7-c608dc48dac9" providerId="AD" clId="Web-{4F46A314-0AD7-704C-7CDD-7CA12C392FB3}" dt="2026-03-24T14:30:50.222" v="17" actId="20577"/>
        <pc:sldMkLst>
          <pc:docMk/>
          <pc:sldMk cId="639813094" sldId="309"/>
        </pc:sldMkLst>
        <pc:spChg chg="mod">
          <ac:chgData name="Marisa Talarico" userId="S::231431@greatersudbury.ca::8758a13a-d428-4934-80b7-c608dc48dac9" providerId="AD" clId="Web-{4F46A314-0AD7-704C-7CDD-7CA12C392FB3}" dt="2026-03-24T14:30:50.222" v="17" actId="20577"/>
          <ac:spMkLst>
            <pc:docMk/>
            <pc:sldMk cId="639813094" sldId="309"/>
            <ac:spMk id="3" creationId="{4782D5E1-5D50-DE5C-11C6-496AA259071E}"/>
          </ac:spMkLst>
        </pc:spChg>
      </pc:sldChg>
      <pc:sldChg chg="modSp">
        <pc:chgData name="Marisa Talarico" userId="S::231431@greatersudbury.ca::8758a13a-d428-4934-80b7-c608dc48dac9" providerId="AD" clId="Web-{4F46A314-0AD7-704C-7CDD-7CA12C392FB3}" dt="2026-03-24T13:28:04.640" v="2" actId="14100"/>
        <pc:sldMkLst>
          <pc:docMk/>
          <pc:sldMk cId="3504147997" sldId="2147469931"/>
        </pc:sldMkLst>
        <pc:picChg chg="mod">
          <ac:chgData name="Marisa Talarico" userId="S::231431@greatersudbury.ca::8758a13a-d428-4934-80b7-c608dc48dac9" providerId="AD" clId="Web-{4F46A314-0AD7-704C-7CDD-7CA12C392FB3}" dt="2026-03-24T13:28:04.640" v="2" actId="14100"/>
          <ac:picMkLst>
            <pc:docMk/>
            <pc:sldMk cId="3504147997" sldId="2147469931"/>
            <ac:picMk id="5" creationId="{1BD6AAEF-0A27-39DD-4E47-CE0F6F650A94}"/>
          </ac:picMkLst>
        </pc:picChg>
      </pc:sldChg>
      <pc:sldChg chg="modSp">
        <pc:chgData name="Marisa Talarico" userId="S::231431@greatersudbury.ca::8758a13a-d428-4934-80b7-c608dc48dac9" providerId="AD" clId="Web-{4F46A314-0AD7-704C-7CDD-7CA12C392FB3}" dt="2026-03-24T13:28:28.828" v="3" actId="20577"/>
        <pc:sldMkLst>
          <pc:docMk/>
          <pc:sldMk cId="2878211776" sldId="2147469934"/>
        </pc:sldMkLst>
        <pc:spChg chg="mod">
          <ac:chgData name="Marisa Talarico" userId="S::231431@greatersudbury.ca::8758a13a-d428-4934-80b7-c608dc48dac9" providerId="AD" clId="Web-{4F46A314-0AD7-704C-7CDD-7CA12C392FB3}" dt="2026-03-24T13:28:28.828" v="3" actId="20577"/>
          <ac:spMkLst>
            <pc:docMk/>
            <pc:sldMk cId="2878211776" sldId="2147469934"/>
            <ac:spMk id="4" creationId="{E38FF337-6E93-AA80-4D1C-1EE5844E4C31}"/>
          </ac:spMkLst>
        </pc:spChg>
      </pc:sldChg>
    </pc:docChg>
  </pc:docChgLst>
  <pc:docChgLst>
    <pc:chgData name="Rob Rocca" userId="7531e520-9a23-48c5-bfe7-cb4711a5741c" providerId="ADAL" clId="{83053D59-AA08-4794-AE7B-E319E4DC789A}"/>
    <pc:docChg chg="undo custSel delSld modSld sldOrd">
      <pc:chgData name="Rob Rocca" userId="7531e520-9a23-48c5-bfe7-cb4711a5741c" providerId="ADAL" clId="{83053D59-AA08-4794-AE7B-E319E4DC789A}" dt="2026-03-23T19:53:32.920" v="1329" actId="20577"/>
      <pc:docMkLst>
        <pc:docMk/>
      </pc:docMkLst>
      <pc:sldChg chg="modSp mod">
        <pc:chgData name="Rob Rocca" userId="7531e520-9a23-48c5-bfe7-cb4711a5741c" providerId="ADAL" clId="{83053D59-AA08-4794-AE7B-E319E4DC789A}" dt="2026-03-23T19:53:18.751" v="1327" actId="20577"/>
        <pc:sldMkLst>
          <pc:docMk/>
          <pc:sldMk cId="1303824286" sldId="272"/>
        </pc:sldMkLst>
        <pc:spChg chg="mod">
          <ac:chgData name="Rob Rocca" userId="7531e520-9a23-48c5-bfe7-cb4711a5741c" providerId="ADAL" clId="{83053D59-AA08-4794-AE7B-E319E4DC789A}" dt="2026-03-23T19:53:18.751" v="1327" actId="20577"/>
          <ac:spMkLst>
            <pc:docMk/>
            <pc:sldMk cId="1303824286" sldId="272"/>
            <ac:spMk id="12" creationId="{895CBD13-35EA-23F1-9D02-E055E61F7C65}"/>
          </ac:spMkLst>
        </pc:spChg>
      </pc:sldChg>
      <pc:sldChg chg="modSp mod">
        <pc:chgData name="Rob Rocca" userId="7531e520-9a23-48c5-bfe7-cb4711a5741c" providerId="ADAL" clId="{83053D59-AA08-4794-AE7B-E319E4DC789A}" dt="2026-03-23T19:53:32.920" v="1329" actId="20577"/>
        <pc:sldMkLst>
          <pc:docMk/>
          <pc:sldMk cId="3921669037" sldId="275"/>
        </pc:sldMkLst>
        <pc:spChg chg="mod">
          <ac:chgData name="Rob Rocca" userId="7531e520-9a23-48c5-bfe7-cb4711a5741c" providerId="ADAL" clId="{83053D59-AA08-4794-AE7B-E319E4DC789A}" dt="2026-03-23T19:53:32.920" v="1329" actId="20577"/>
          <ac:spMkLst>
            <pc:docMk/>
            <pc:sldMk cId="3921669037" sldId="275"/>
            <ac:spMk id="2" creationId="{D67943E2-98A2-CB40-5563-EE87696FED15}"/>
          </ac:spMkLst>
        </pc:spChg>
      </pc:sldChg>
      <pc:sldChg chg="modSp mod modNotesTx">
        <pc:chgData name="Rob Rocca" userId="7531e520-9a23-48c5-bfe7-cb4711a5741c" providerId="ADAL" clId="{83053D59-AA08-4794-AE7B-E319E4DC789A}" dt="2026-03-23T17:45:18.641" v="1120" actId="6549"/>
        <pc:sldMkLst>
          <pc:docMk/>
          <pc:sldMk cId="1326844310" sldId="287"/>
        </pc:sldMkLst>
        <pc:spChg chg="mod">
          <ac:chgData name="Rob Rocca" userId="7531e520-9a23-48c5-bfe7-cb4711a5741c" providerId="ADAL" clId="{83053D59-AA08-4794-AE7B-E319E4DC789A}" dt="2026-03-23T17:45:18.641" v="1120" actId="6549"/>
          <ac:spMkLst>
            <pc:docMk/>
            <pc:sldMk cId="1326844310" sldId="287"/>
            <ac:spMk id="6" creationId="{3E8A8CEF-4E2A-981E-EA03-3D6AD48BC7DF}"/>
          </ac:spMkLst>
        </pc:spChg>
      </pc:sldChg>
      <pc:sldChg chg="ord">
        <pc:chgData name="Rob Rocca" userId="7531e520-9a23-48c5-bfe7-cb4711a5741c" providerId="ADAL" clId="{83053D59-AA08-4794-AE7B-E319E4DC789A}" dt="2026-03-23T17:44:08.954" v="1116"/>
        <pc:sldMkLst>
          <pc:docMk/>
          <pc:sldMk cId="2765630728" sldId="288"/>
        </pc:sldMkLst>
      </pc:sldChg>
      <pc:sldChg chg="del">
        <pc:chgData name="Rob Rocca" userId="7531e520-9a23-48c5-bfe7-cb4711a5741c" providerId="ADAL" clId="{83053D59-AA08-4794-AE7B-E319E4DC789A}" dt="2026-03-23T17:49:46.441" v="1318" actId="47"/>
        <pc:sldMkLst>
          <pc:docMk/>
          <pc:sldMk cId="3675694073" sldId="294"/>
        </pc:sldMkLst>
      </pc:sldChg>
      <pc:sldChg chg="del">
        <pc:chgData name="Rob Rocca" userId="7531e520-9a23-48c5-bfe7-cb4711a5741c" providerId="ADAL" clId="{83053D59-AA08-4794-AE7B-E319E4DC789A}" dt="2026-03-23T17:49:48.391" v="1319" actId="47"/>
        <pc:sldMkLst>
          <pc:docMk/>
          <pc:sldMk cId="3580543885" sldId="295"/>
        </pc:sldMkLst>
      </pc:sldChg>
      <pc:sldChg chg="addSp delSp modSp mod setBg">
        <pc:chgData name="Rob Rocca" userId="7531e520-9a23-48c5-bfe7-cb4711a5741c" providerId="ADAL" clId="{83053D59-AA08-4794-AE7B-E319E4DC789A}" dt="2026-03-23T19:10:57.158" v="1325" actId="26606"/>
        <pc:sldMkLst>
          <pc:docMk/>
          <pc:sldMk cId="2603869734" sldId="296"/>
        </pc:sldMkLst>
        <pc:spChg chg="mod">
          <ac:chgData name="Rob Rocca" userId="7531e520-9a23-48c5-bfe7-cb4711a5741c" providerId="ADAL" clId="{83053D59-AA08-4794-AE7B-E319E4DC789A}" dt="2026-03-23T19:10:57.158" v="1325" actId="26606"/>
          <ac:spMkLst>
            <pc:docMk/>
            <pc:sldMk cId="2603869734" sldId="296"/>
            <ac:spMk id="4" creationId="{0A541F56-68D5-382C-E767-7A331CA68D6F}"/>
          </ac:spMkLst>
        </pc:spChg>
        <pc:spChg chg="add del">
          <ac:chgData name="Rob Rocca" userId="7531e520-9a23-48c5-bfe7-cb4711a5741c" providerId="ADAL" clId="{83053D59-AA08-4794-AE7B-E319E4DC789A}" dt="2026-03-23T19:10:57.158" v="1325" actId="26606"/>
          <ac:spMkLst>
            <pc:docMk/>
            <pc:sldMk cId="2603869734" sldId="296"/>
            <ac:spMk id="14" creationId="{EBC2E1EC-F035-4E1A-8AC7-7B555450E8CE}"/>
          </ac:spMkLst>
        </pc:spChg>
        <pc:spChg chg="add del">
          <ac:chgData name="Rob Rocca" userId="7531e520-9a23-48c5-bfe7-cb4711a5741c" providerId="ADAL" clId="{83053D59-AA08-4794-AE7B-E319E4DC789A}" dt="2026-03-23T19:10:57.158" v="1325" actId="26606"/>
          <ac:spMkLst>
            <pc:docMk/>
            <pc:sldMk cId="2603869734" sldId="296"/>
            <ac:spMk id="16" creationId="{2F0E47F8-0D91-4A02-B1D6-1C4FD9D6B645}"/>
          </ac:spMkLst>
        </pc:spChg>
        <pc:spChg chg="add del">
          <ac:chgData name="Rob Rocca" userId="7531e520-9a23-48c5-bfe7-cb4711a5741c" providerId="ADAL" clId="{83053D59-AA08-4794-AE7B-E319E4DC789A}" dt="2026-03-23T19:10:57.158" v="1325" actId="26606"/>
          <ac:spMkLst>
            <pc:docMk/>
            <pc:sldMk cId="2603869734" sldId="296"/>
            <ac:spMk id="18" creationId="{344A510B-388B-4C6F-9351-65BD35B742C4}"/>
          </ac:spMkLst>
        </pc:spChg>
        <pc:spChg chg="add del">
          <ac:chgData name="Rob Rocca" userId="7531e520-9a23-48c5-bfe7-cb4711a5741c" providerId="ADAL" clId="{83053D59-AA08-4794-AE7B-E319E4DC789A}" dt="2026-03-23T19:10:57.158" v="1325" actId="26606"/>
          <ac:spMkLst>
            <pc:docMk/>
            <pc:sldMk cId="2603869734" sldId="296"/>
            <ac:spMk id="20" creationId="{C7A11C7F-3EDB-407E-8E66-3478DA5AEB61}"/>
          </ac:spMkLst>
        </pc:spChg>
        <pc:picChg chg="mod ord">
          <ac:chgData name="Rob Rocca" userId="7531e520-9a23-48c5-bfe7-cb4711a5741c" providerId="ADAL" clId="{83053D59-AA08-4794-AE7B-E319E4DC789A}" dt="2026-03-23T19:10:57.158" v="1325" actId="26606"/>
          <ac:picMkLst>
            <pc:docMk/>
            <pc:sldMk cId="2603869734" sldId="296"/>
            <ac:picMk id="3" creationId="{D928DF6F-C44C-BFC6-09DE-C9D2D4C60C61}"/>
          </ac:picMkLst>
        </pc:picChg>
        <pc:picChg chg="add mod">
          <ac:chgData name="Rob Rocca" userId="7531e520-9a23-48c5-bfe7-cb4711a5741c" providerId="ADAL" clId="{83053D59-AA08-4794-AE7B-E319E4DC789A}" dt="2026-03-23T19:10:57.158" v="1325" actId="26606"/>
          <ac:picMkLst>
            <pc:docMk/>
            <pc:sldMk cId="2603869734" sldId="296"/>
            <ac:picMk id="5" creationId="{4D59DF99-2F00-CDF3-E827-035394F25AC7}"/>
          </ac:picMkLst>
        </pc:picChg>
        <pc:picChg chg="add del">
          <ac:chgData name="Rob Rocca" userId="7531e520-9a23-48c5-bfe7-cb4711a5741c" providerId="ADAL" clId="{83053D59-AA08-4794-AE7B-E319E4DC789A}" dt="2026-03-23T19:10:57.158" v="1325" actId="26606"/>
          <ac:picMkLst>
            <pc:docMk/>
            <pc:sldMk cId="2603869734" sldId="296"/>
            <ac:picMk id="10" creationId="{C413590B-CB36-47BC-B705-69813F7B5F6F}"/>
          </ac:picMkLst>
        </pc:picChg>
        <pc:picChg chg="add del">
          <ac:chgData name="Rob Rocca" userId="7531e520-9a23-48c5-bfe7-cb4711a5741c" providerId="ADAL" clId="{83053D59-AA08-4794-AE7B-E319E4DC789A}" dt="2026-03-23T19:10:57.158" v="1325" actId="26606"/>
          <ac:picMkLst>
            <pc:docMk/>
            <pc:sldMk cId="2603869734" sldId="296"/>
            <ac:picMk id="12" creationId="{D676F4B9-1E76-49E4-8A47-FBDCE00D43AC}"/>
          </ac:picMkLst>
        </pc:picChg>
      </pc:sldChg>
      <pc:sldChg chg="del">
        <pc:chgData name="Rob Rocca" userId="7531e520-9a23-48c5-bfe7-cb4711a5741c" providerId="ADAL" clId="{83053D59-AA08-4794-AE7B-E319E4DC789A}" dt="2026-03-23T17:49:50.542" v="1320" actId="47"/>
        <pc:sldMkLst>
          <pc:docMk/>
          <pc:sldMk cId="3549476809" sldId="308"/>
        </pc:sldMkLst>
      </pc:sldChg>
      <pc:sldChg chg="modSp mod">
        <pc:chgData name="Rob Rocca" userId="7531e520-9a23-48c5-bfe7-cb4711a5741c" providerId="ADAL" clId="{83053D59-AA08-4794-AE7B-E319E4DC789A}" dt="2026-03-23T16:55:40.551" v="0" actId="6549"/>
        <pc:sldMkLst>
          <pc:docMk/>
          <pc:sldMk cId="3452474405" sldId="2147469927"/>
        </pc:sldMkLst>
        <pc:spChg chg="mod">
          <ac:chgData name="Rob Rocca" userId="7531e520-9a23-48c5-bfe7-cb4711a5741c" providerId="ADAL" clId="{83053D59-AA08-4794-AE7B-E319E4DC789A}" dt="2026-03-23T16:55:40.551" v="0" actId="6549"/>
          <ac:spMkLst>
            <pc:docMk/>
            <pc:sldMk cId="3452474405" sldId="2147469927"/>
            <ac:spMk id="3" creationId="{4782D5E1-5D50-DE5C-11C6-496AA259071E}"/>
          </ac:spMkLst>
        </pc:spChg>
      </pc:sldChg>
      <pc:sldChg chg="del">
        <pc:chgData name="Rob Rocca" userId="7531e520-9a23-48c5-bfe7-cb4711a5741c" providerId="ADAL" clId="{83053D59-AA08-4794-AE7B-E319E4DC789A}" dt="2026-03-23T17:49:52.701" v="1321" actId="47"/>
        <pc:sldMkLst>
          <pc:docMk/>
          <pc:sldMk cId="1466194706" sldId="2147469928"/>
        </pc:sldMkLst>
      </pc:sldChg>
      <pc:sldChg chg="del">
        <pc:chgData name="Rob Rocca" userId="7531e520-9a23-48c5-bfe7-cb4711a5741c" providerId="ADAL" clId="{83053D59-AA08-4794-AE7B-E319E4DC789A}" dt="2026-03-23T17:49:55.873" v="1322" actId="47"/>
        <pc:sldMkLst>
          <pc:docMk/>
          <pc:sldMk cId="2289090761" sldId="2147469929"/>
        </pc:sldMkLst>
      </pc:sldChg>
      <pc:sldChg chg="modNotesTx">
        <pc:chgData name="Rob Rocca" userId="7531e520-9a23-48c5-bfe7-cb4711a5741c" providerId="ADAL" clId="{83053D59-AA08-4794-AE7B-E319E4DC789A}" dt="2026-03-23T17:47:31.771" v="1314" actId="20577"/>
        <pc:sldMkLst>
          <pc:docMk/>
          <pc:sldMk cId="669055922" sldId="2147469930"/>
        </pc:sldMkLst>
      </pc:sldChg>
      <pc:sldChg chg="ord">
        <pc:chgData name="Rob Rocca" userId="7531e520-9a23-48c5-bfe7-cb4711a5741c" providerId="ADAL" clId="{83053D59-AA08-4794-AE7B-E319E4DC789A}" dt="2026-03-23T17:47:47.120" v="1316"/>
        <pc:sldMkLst>
          <pc:docMk/>
          <pc:sldMk cId="2711003424" sldId="214746993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D7904"/>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5">
                    <a:lumMod val="60000"/>
                    <a:lumOff val="40000"/>
                  </a:schemeClr>
                </a:solidFill>
                <a:prstDash val="sysDot"/>
              </a:ln>
              <a:effectLst/>
            </c:spPr>
            <c:trendlineType val="linear"/>
            <c:dispRSqr val="0"/>
            <c:dispEq val="0"/>
          </c:trendline>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General</c:formatCode>
                <c:ptCount val="11"/>
                <c:pt idx="0">
                  <c:v>39</c:v>
                </c:pt>
                <c:pt idx="1">
                  <c:v>39</c:v>
                </c:pt>
                <c:pt idx="2">
                  <c:v>108</c:v>
                </c:pt>
                <c:pt idx="3">
                  <c:v>76</c:v>
                </c:pt>
                <c:pt idx="4">
                  <c:v>85</c:v>
                </c:pt>
                <c:pt idx="5">
                  <c:v>99</c:v>
                </c:pt>
                <c:pt idx="6">
                  <c:v>80</c:v>
                </c:pt>
                <c:pt idx="7">
                  <c:v>73</c:v>
                </c:pt>
                <c:pt idx="8">
                  <c:v>74</c:v>
                </c:pt>
                <c:pt idx="9">
                  <c:v>72</c:v>
                </c:pt>
                <c:pt idx="10">
                  <c:v>69</c:v>
                </c:pt>
              </c:numCache>
            </c:numRef>
          </c:val>
          <c:extLst>
            <c:ext xmlns:c16="http://schemas.microsoft.com/office/drawing/2014/chart" uri="{C3380CC4-5D6E-409C-BE32-E72D297353CC}">
              <c16:uniqueId val="{00000000-A2B8-4736-982F-CF0D25E53007}"/>
            </c:ext>
          </c:extLst>
        </c:ser>
        <c:dLbls>
          <c:showLegendKey val="0"/>
          <c:showVal val="0"/>
          <c:showCatName val="0"/>
          <c:showSerName val="0"/>
          <c:showPercent val="0"/>
          <c:showBubbleSize val="0"/>
        </c:dLbls>
        <c:gapWidth val="219"/>
        <c:overlap val="-27"/>
        <c:axId val="1497464863"/>
        <c:axId val="698633327"/>
      </c:barChart>
      <c:catAx>
        <c:axId val="1497464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8633327"/>
        <c:crosses val="autoZero"/>
        <c:auto val="1"/>
        <c:lblAlgn val="ctr"/>
        <c:lblOffset val="100"/>
        <c:noMultiLvlLbl val="0"/>
      </c:catAx>
      <c:valAx>
        <c:axId val="698633327"/>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Spend Amount ($ 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74648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55-4E6C-A1CA-3B306B4B8D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55-4E6C-A1CA-3B306B4B8D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55-4E6C-A1CA-3B306B4B8D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55-4E6C-A1CA-3B306B4B8D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55-4E6C-A1CA-3B306B4B8D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D55-4E6C-A1CA-3B306B4B8D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58E-4359-8765-C4DEA6E9A7BF}"/>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Road Reconstruction</c:v>
                </c:pt>
                <c:pt idx="1">
                  <c:v>Road Rehabilitation</c:v>
                </c:pt>
                <c:pt idx="2">
                  <c:v>Bridges</c:v>
                </c:pt>
                <c:pt idx="3">
                  <c:v>Water/Wastewater</c:v>
                </c:pt>
                <c:pt idx="4">
                  <c:v>Facilities</c:v>
                </c:pt>
                <c:pt idx="5">
                  <c:v>Drainage</c:v>
                </c:pt>
                <c:pt idx="6">
                  <c:v>Environmental Services</c:v>
                </c:pt>
              </c:strCache>
            </c:strRef>
          </c:cat>
          <c:val>
            <c:numRef>
              <c:f>Sheet1!$B$2:$B$8</c:f>
              <c:numCache>
                <c:formatCode>General</c:formatCode>
                <c:ptCount val="7"/>
                <c:pt idx="0">
                  <c:v>17.3</c:v>
                </c:pt>
                <c:pt idx="1">
                  <c:v>16.600000000000001</c:v>
                </c:pt>
                <c:pt idx="2">
                  <c:v>4.9000000000000004</c:v>
                </c:pt>
                <c:pt idx="3">
                  <c:v>8.1</c:v>
                </c:pt>
                <c:pt idx="4">
                  <c:v>13.1</c:v>
                </c:pt>
                <c:pt idx="5">
                  <c:v>7.8</c:v>
                </c:pt>
                <c:pt idx="6">
                  <c:v>1.3</c:v>
                </c:pt>
              </c:numCache>
            </c:numRef>
          </c:val>
          <c:extLst>
            <c:ext xmlns:c16="http://schemas.microsoft.com/office/drawing/2014/chart" uri="{C3380CC4-5D6E-409C-BE32-E72D297353CC}">
              <c16:uniqueId val="{00000000-9D1E-4F63-A905-4EEFEE49ADA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6.200357977098221E-3"/>
          <c:y val="9.2322423170488652E-2"/>
          <c:w val="0.30148077079400298"/>
          <c:h val="0.7962820530148997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958D3A-E70A-42E9-8D90-8A150E8620FC}"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F54D28EE-F75B-41D6-B014-12AB2BC98AB8}">
      <dgm:prSet phldrT="[Text]"/>
      <dgm:spPr/>
      <dgm:t>
        <a:bodyPr/>
        <a:lstStyle/>
        <a:p>
          <a:r>
            <a:rPr lang="en-US" dirty="0"/>
            <a:t>Office of the CAO</a:t>
          </a:r>
        </a:p>
      </dgm:t>
    </dgm:pt>
    <dgm:pt modelId="{0477E0A4-FAE5-45EF-8775-10BC7A802A52}" type="parTrans" cxnId="{8EDCAFE2-844A-4EC2-BAA6-324C11E8B113}">
      <dgm:prSet/>
      <dgm:spPr/>
      <dgm:t>
        <a:bodyPr/>
        <a:lstStyle/>
        <a:p>
          <a:endParaRPr lang="en-US"/>
        </a:p>
      </dgm:t>
    </dgm:pt>
    <dgm:pt modelId="{685FF1F5-495A-4E56-80AF-086222A22A1C}" type="sibTrans" cxnId="{8EDCAFE2-844A-4EC2-BAA6-324C11E8B113}">
      <dgm:prSet/>
      <dgm:spPr/>
      <dgm:t>
        <a:bodyPr/>
        <a:lstStyle/>
        <a:p>
          <a:endParaRPr lang="en-US"/>
        </a:p>
      </dgm:t>
    </dgm:pt>
    <dgm:pt modelId="{88112B7D-8D55-4242-B51C-C00B31C20416}">
      <dgm:prSet phldrT="[Text]"/>
      <dgm:spPr/>
      <dgm:t>
        <a:bodyPr/>
        <a:lstStyle/>
        <a:p>
          <a:r>
            <a:rPr lang="en-US" dirty="0"/>
            <a:t>Community Infrastructure</a:t>
          </a:r>
        </a:p>
      </dgm:t>
    </dgm:pt>
    <dgm:pt modelId="{411A237E-9AAA-4852-B505-0CECB4CA461E}" type="parTrans" cxnId="{5A17B655-87C4-4EA5-8410-381DC5F20B75}">
      <dgm:prSet/>
      <dgm:spPr/>
      <dgm:t>
        <a:bodyPr/>
        <a:lstStyle/>
        <a:p>
          <a:endParaRPr lang="en-US"/>
        </a:p>
      </dgm:t>
    </dgm:pt>
    <dgm:pt modelId="{3560C843-F377-4232-AFA4-597F5ACA23DC}" type="sibTrans" cxnId="{5A17B655-87C4-4EA5-8410-381DC5F20B75}">
      <dgm:prSet/>
      <dgm:spPr/>
      <dgm:t>
        <a:bodyPr/>
        <a:lstStyle/>
        <a:p>
          <a:endParaRPr lang="en-US"/>
        </a:p>
      </dgm:t>
    </dgm:pt>
    <dgm:pt modelId="{29FB8632-6B5E-4F77-B71A-4196222FDBDF}">
      <dgm:prSet phldrT="[Text]"/>
      <dgm:spPr/>
      <dgm:t>
        <a:bodyPr/>
        <a:lstStyle/>
        <a:p>
          <a:r>
            <a:rPr lang="en-US" dirty="0"/>
            <a:t>Engineering Services</a:t>
          </a:r>
        </a:p>
      </dgm:t>
    </dgm:pt>
    <dgm:pt modelId="{E5B149C2-807B-42EF-9725-01BCD849E846}" type="parTrans" cxnId="{219C657A-F8AC-447B-B710-21F95BFFFA87}">
      <dgm:prSet/>
      <dgm:spPr/>
      <dgm:t>
        <a:bodyPr/>
        <a:lstStyle/>
        <a:p>
          <a:endParaRPr lang="en-US"/>
        </a:p>
      </dgm:t>
    </dgm:pt>
    <dgm:pt modelId="{5357B16D-B1C1-4C78-AF5B-A8CE212B5E9E}" type="sibTrans" cxnId="{219C657A-F8AC-447B-B710-21F95BFFFA87}">
      <dgm:prSet/>
      <dgm:spPr/>
      <dgm:t>
        <a:bodyPr/>
        <a:lstStyle/>
        <a:p>
          <a:endParaRPr lang="en-US"/>
        </a:p>
      </dgm:t>
    </dgm:pt>
    <dgm:pt modelId="{CA2C2A44-D690-4C9E-9ADE-911D4F15BF88}">
      <dgm:prSet phldrT="[Text]" custT="1"/>
      <dgm:spPr/>
      <dgm:t>
        <a:bodyPr/>
        <a:lstStyle/>
        <a:p>
          <a:r>
            <a:rPr lang="en-US" sz="1300" dirty="0"/>
            <a:t>Construction &amp; Project Services</a:t>
          </a:r>
        </a:p>
      </dgm:t>
    </dgm:pt>
    <dgm:pt modelId="{B3D90494-5B2D-463B-B143-FF9C6F2DF0A4}" type="parTrans" cxnId="{45667253-7811-4D3B-A2ED-B44293E21361}">
      <dgm:prSet/>
      <dgm:spPr/>
      <dgm:t>
        <a:bodyPr/>
        <a:lstStyle/>
        <a:p>
          <a:endParaRPr lang="en-US"/>
        </a:p>
      </dgm:t>
    </dgm:pt>
    <dgm:pt modelId="{F69D3414-EF3A-4250-B0C0-83AD5D50F4E5}" type="sibTrans" cxnId="{45667253-7811-4D3B-A2ED-B44293E21361}">
      <dgm:prSet/>
      <dgm:spPr/>
      <dgm:t>
        <a:bodyPr/>
        <a:lstStyle/>
        <a:p>
          <a:endParaRPr lang="en-US"/>
        </a:p>
      </dgm:t>
    </dgm:pt>
    <dgm:pt modelId="{56B62792-D67D-4262-9785-F7122DB38CD3}">
      <dgm:prSet phldrT="[Text]" custT="1"/>
      <dgm:spPr/>
      <dgm:t>
        <a:bodyPr/>
        <a:lstStyle/>
        <a:p>
          <a:r>
            <a:rPr lang="en-US" sz="1400" dirty="0"/>
            <a:t>Design Services</a:t>
          </a:r>
        </a:p>
      </dgm:t>
    </dgm:pt>
    <dgm:pt modelId="{00077D21-EC52-4DFB-8F4B-5B128D58956C}" type="parTrans" cxnId="{752266C3-5A1E-4233-8B78-B521DAF4C660}">
      <dgm:prSet/>
      <dgm:spPr/>
      <dgm:t>
        <a:bodyPr/>
        <a:lstStyle/>
        <a:p>
          <a:endParaRPr lang="en-US"/>
        </a:p>
      </dgm:t>
    </dgm:pt>
    <dgm:pt modelId="{100FFD9F-F33C-40CB-A86D-C50B6756F01B}" type="sibTrans" cxnId="{752266C3-5A1E-4233-8B78-B521DAF4C660}">
      <dgm:prSet/>
      <dgm:spPr/>
      <dgm:t>
        <a:bodyPr/>
        <a:lstStyle/>
        <a:p>
          <a:endParaRPr lang="en-US"/>
        </a:p>
      </dgm:t>
    </dgm:pt>
    <dgm:pt modelId="{E774EC5B-F817-4FFF-B207-271BFAED5B62}">
      <dgm:prSet phldrT="[Text]"/>
      <dgm:spPr/>
      <dgm:t>
        <a:bodyPr/>
        <a:lstStyle/>
        <a:p>
          <a:r>
            <a:rPr lang="en-US" dirty="0"/>
            <a:t>Linear Infrastructure Services</a:t>
          </a:r>
        </a:p>
      </dgm:t>
    </dgm:pt>
    <dgm:pt modelId="{D9570858-A3E1-4F51-8B06-B15935F39EAC}" type="parTrans" cxnId="{01C567DF-D27F-4ADE-AD5B-6B37DDF6BD45}">
      <dgm:prSet/>
      <dgm:spPr/>
      <dgm:t>
        <a:bodyPr/>
        <a:lstStyle/>
        <a:p>
          <a:endParaRPr lang="en-US"/>
        </a:p>
      </dgm:t>
    </dgm:pt>
    <dgm:pt modelId="{75CAF5BA-ABFE-4576-9573-73A9CA0B4258}" type="sibTrans" cxnId="{01C567DF-D27F-4ADE-AD5B-6B37DDF6BD45}">
      <dgm:prSet/>
      <dgm:spPr/>
      <dgm:t>
        <a:bodyPr/>
        <a:lstStyle/>
        <a:p>
          <a:endParaRPr lang="en-US"/>
        </a:p>
      </dgm:t>
    </dgm:pt>
    <dgm:pt modelId="{C86E48C9-AEA6-45CC-B486-29DC7B2E7937}">
      <dgm:prSet phldrT="[Text]" custT="1"/>
      <dgm:spPr/>
      <dgm:t>
        <a:bodyPr/>
        <a:lstStyle/>
        <a:p>
          <a:r>
            <a:rPr lang="en-US" sz="1400" dirty="0"/>
            <a:t>Environmental Services</a:t>
          </a:r>
        </a:p>
      </dgm:t>
    </dgm:pt>
    <dgm:pt modelId="{F6B1F1B0-2163-45A8-BDD8-075CA2248FA8}" type="parTrans" cxnId="{92A94E7A-36D5-41D8-B7D9-011ED1286D04}">
      <dgm:prSet/>
      <dgm:spPr/>
      <dgm:t>
        <a:bodyPr/>
        <a:lstStyle/>
        <a:p>
          <a:endParaRPr lang="en-US"/>
        </a:p>
      </dgm:t>
    </dgm:pt>
    <dgm:pt modelId="{87369B4A-4350-45BA-A7A5-12E73C5B0861}" type="sibTrans" cxnId="{92A94E7A-36D5-41D8-B7D9-011ED1286D04}">
      <dgm:prSet/>
      <dgm:spPr/>
      <dgm:t>
        <a:bodyPr/>
        <a:lstStyle/>
        <a:p>
          <a:endParaRPr lang="en-US"/>
        </a:p>
      </dgm:t>
    </dgm:pt>
    <dgm:pt modelId="{25C8E44F-9FB3-440E-B9BE-375C9CE80BBF}">
      <dgm:prSet phldrT="[Text]"/>
      <dgm:spPr/>
      <dgm:t>
        <a:bodyPr/>
        <a:lstStyle/>
        <a:p>
          <a:r>
            <a:rPr lang="en-US" dirty="0"/>
            <a:t>Water &amp; Wastewater </a:t>
          </a:r>
        </a:p>
      </dgm:t>
    </dgm:pt>
    <dgm:pt modelId="{A269358B-BD8D-4ECE-96F8-310F99024CB8}" type="parTrans" cxnId="{496F8962-C277-4BF2-87F7-96C6DB35052D}">
      <dgm:prSet/>
      <dgm:spPr/>
      <dgm:t>
        <a:bodyPr/>
        <a:lstStyle/>
        <a:p>
          <a:endParaRPr lang="en-US"/>
        </a:p>
      </dgm:t>
    </dgm:pt>
    <dgm:pt modelId="{007D0EFA-8991-426A-BD1E-29C5FCDA50CB}" type="sibTrans" cxnId="{496F8962-C277-4BF2-87F7-96C6DB35052D}">
      <dgm:prSet/>
      <dgm:spPr/>
      <dgm:t>
        <a:bodyPr/>
        <a:lstStyle/>
        <a:p>
          <a:endParaRPr lang="en-US"/>
        </a:p>
      </dgm:t>
    </dgm:pt>
    <dgm:pt modelId="{D8F79F9C-B925-486E-9362-9423D58D3669}">
      <dgm:prSet phldrT="[Text]" custT="1"/>
      <dgm:spPr/>
      <dgm:t>
        <a:bodyPr/>
        <a:lstStyle/>
        <a:p>
          <a:r>
            <a:rPr lang="en-US" sz="1400" dirty="0"/>
            <a:t>Infrastructure Assets</a:t>
          </a:r>
        </a:p>
      </dgm:t>
    </dgm:pt>
    <dgm:pt modelId="{008B7FBD-2F4B-4736-BEDA-D31C60FEC204}" type="parTrans" cxnId="{14AC60F2-DA6E-4112-B7BE-79FA37CDBF70}">
      <dgm:prSet/>
      <dgm:spPr/>
      <dgm:t>
        <a:bodyPr/>
        <a:lstStyle/>
        <a:p>
          <a:endParaRPr lang="en-US"/>
        </a:p>
      </dgm:t>
    </dgm:pt>
    <dgm:pt modelId="{936FC799-2E4D-4209-846A-0CB3B926A627}" type="sibTrans" cxnId="{14AC60F2-DA6E-4112-B7BE-79FA37CDBF70}">
      <dgm:prSet/>
      <dgm:spPr/>
      <dgm:t>
        <a:bodyPr/>
        <a:lstStyle/>
        <a:p>
          <a:endParaRPr lang="en-US"/>
        </a:p>
      </dgm:t>
    </dgm:pt>
    <dgm:pt modelId="{5276C2F3-0B84-40EB-85E8-29182AAEB0C8}">
      <dgm:prSet phldrT="[Text]" custT="1"/>
      <dgm:spPr/>
      <dgm:t>
        <a:bodyPr/>
        <a:lstStyle/>
        <a:p>
          <a:r>
            <a:rPr lang="en-US" sz="1450" dirty="0"/>
            <a:t>Facility Design &amp; Construction</a:t>
          </a:r>
        </a:p>
      </dgm:t>
    </dgm:pt>
    <dgm:pt modelId="{674D9F74-A54B-4C24-8CB1-01FAFFA2DAD0}" type="parTrans" cxnId="{E4E47AAD-21E2-497C-A986-8F1D0754B782}">
      <dgm:prSet/>
      <dgm:spPr/>
      <dgm:t>
        <a:bodyPr/>
        <a:lstStyle/>
        <a:p>
          <a:endParaRPr lang="en-US"/>
        </a:p>
      </dgm:t>
    </dgm:pt>
    <dgm:pt modelId="{66482DA8-0E13-4B29-BDF8-A321DC38CEE0}" type="sibTrans" cxnId="{E4E47AAD-21E2-497C-A986-8F1D0754B782}">
      <dgm:prSet/>
      <dgm:spPr/>
      <dgm:t>
        <a:bodyPr/>
        <a:lstStyle/>
        <a:p>
          <a:endParaRPr lang="en-US"/>
        </a:p>
      </dgm:t>
    </dgm:pt>
    <dgm:pt modelId="{09C412F3-C7BE-4E63-9391-630C876BC87D}" type="pres">
      <dgm:prSet presAssocID="{5E958D3A-E70A-42E9-8D90-8A150E8620FC}" presName="hierChild1" presStyleCnt="0">
        <dgm:presLayoutVars>
          <dgm:orgChart val="1"/>
          <dgm:chPref val="1"/>
          <dgm:dir/>
          <dgm:animOne val="branch"/>
          <dgm:animLvl val="lvl"/>
          <dgm:resizeHandles/>
        </dgm:presLayoutVars>
      </dgm:prSet>
      <dgm:spPr/>
    </dgm:pt>
    <dgm:pt modelId="{95375AC5-B11A-4EA4-8379-7AD3134AA46E}" type="pres">
      <dgm:prSet presAssocID="{F54D28EE-F75B-41D6-B014-12AB2BC98AB8}" presName="hierRoot1" presStyleCnt="0">
        <dgm:presLayoutVars>
          <dgm:hierBranch val="init"/>
        </dgm:presLayoutVars>
      </dgm:prSet>
      <dgm:spPr/>
    </dgm:pt>
    <dgm:pt modelId="{6013F97E-66B0-48E2-8C0F-6C62527715A3}" type="pres">
      <dgm:prSet presAssocID="{F54D28EE-F75B-41D6-B014-12AB2BC98AB8}" presName="rootComposite1" presStyleCnt="0"/>
      <dgm:spPr/>
    </dgm:pt>
    <dgm:pt modelId="{9B66A047-57D2-44C1-9D95-677B72A6986E}" type="pres">
      <dgm:prSet presAssocID="{F54D28EE-F75B-41D6-B014-12AB2BC98AB8}" presName="rootText1" presStyleLbl="node0" presStyleIdx="0" presStyleCnt="1">
        <dgm:presLayoutVars>
          <dgm:chPref val="3"/>
        </dgm:presLayoutVars>
      </dgm:prSet>
      <dgm:spPr/>
    </dgm:pt>
    <dgm:pt modelId="{829C408F-6A21-4985-AFB6-E6E64588677E}" type="pres">
      <dgm:prSet presAssocID="{F54D28EE-F75B-41D6-B014-12AB2BC98AB8}" presName="rootConnector1" presStyleLbl="node1" presStyleIdx="0" presStyleCnt="0"/>
      <dgm:spPr/>
    </dgm:pt>
    <dgm:pt modelId="{9FA182D1-CFA5-4DD7-AD87-71D6A7F2D7FC}" type="pres">
      <dgm:prSet presAssocID="{F54D28EE-F75B-41D6-B014-12AB2BC98AB8}" presName="hierChild2" presStyleCnt="0"/>
      <dgm:spPr/>
    </dgm:pt>
    <dgm:pt modelId="{1F7FB7EC-5CB9-4A2D-B70E-87C5125B28B4}" type="pres">
      <dgm:prSet presAssocID="{411A237E-9AAA-4852-B505-0CECB4CA461E}" presName="Name37" presStyleLbl="parChTrans1D2" presStyleIdx="0" presStyleCnt="1"/>
      <dgm:spPr/>
    </dgm:pt>
    <dgm:pt modelId="{CAD2336A-4C7E-4B34-8ACB-CFD3A095D785}" type="pres">
      <dgm:prSet presAssocID="{88112B7D-8D55-4242-B51C-C00B31C20416}" presName="hierRoot2" presStyleCnt="0">
        <dgm:presLayoutVars>
          <dgm:hierBranch val="init"/>
        </dgm:presLayoutVars>
      </dgm:prSet>
      <dgm:spPr/>
    </dgm:pt>
    <dgm:pt modelId="{D6269C7F-5C2A-4489-A734-237CB71DCED0}" type="pres">
      <dgm:prSet presAssocID="{88112B7D-8D55-4242-B51C-C00B31C20416}" presName="rootComposite" presStyleCnt="0"/>
      <dgm:spPr/>
    </dgm:pt>
    <dgm:pt modelId="{6543FE42-3A48-4DA3-BB50-396FA66CD8D1}" type="pres">
      <dgm:prSet presAssocID="{88112B7D-8D55-4242-B51C-C00B31C20416}" presName="rootText" presStyleLbl="node2" presStyleIdx="0" presStyleCnt="1">
        <dgm:presLayoutVars>
          <dgm:chPref val="3"/>
        </dgm:presLayoutVars>
      </dgm:prSet>
      <dgm:spPr/>
    </dgm:pt>
    <dgm:pt modelId="{FC43B70A-D7D7-48B4-9A2D-F7E6D1CED943}" type="pres">
      <dgm:prSet presAssocID="{88112B7D-8D55-4242-B51C-C00B31C20416}" presName="rootConnector" presStyleLbl="node2" presStyleIdx="0" presStyleCnt="1"/>
      <dgm:spPr/>
    </dgm:pt>
    <dgm:pt modelId="{098F0140-77AB-4864-A91A-344D71A597AC}" type="pres">
      <dgm:prSet presAssocID="{88112B7D-8D55-4242-B51C-C00B31C20416}" presName="hierChild4" presStyleCnt="0"/>
      <dgm:spPr/>
    </dgm:pt>
    <dgm:pt modelId="{5630DFFF-467C-4121-984F-8A5C2B541E31}" type="pres">
      <dgm:prSet presAssocID="{E5B149C2-807B-42EF-9725-01BCD849E846}" presName="Name37" presStyleLbl="parChTrans1D3" presStyleIdx="0" presStyleCnt="5"/>
      <dgm:spPr/>
    </dgm:pt>
    <dgm:pt modelId="{FBCC5FB7-5E65-47C2-9DF7-47AF3E2D5F35}" type="pres">
      <dgm:prSet presAssocID="{29FB8632-6B5E-4F77-B71A-4196222FDBDF}" presName="hierRoot2" presStyleCnt="0">
        <dgm:presLayoutVars>
          <dgm:hierBranch val="init"/>
        </dgm:presLayoutVars>
      </dgm:prSet>
      <dgm:spPr/>
    </dgm:pt>
    <dgm:pt modelId="{494EEAA1-5137-4988-B060-0310AC175293}" type="pres">
      <dgm:prSet presAssocID="{29FB8632-6B5E-4F77-B71A-4196222FDBDF}" presName="rootComposite" presStyleCnt="0"/>
      <dgm:spPr/>
    </dgm:pt>
    <dgm:pt modelId="{2B0977AE-61A4-4C32-9DAB-9E7EF4C3CF27}" type="pres">
      <dgm:prSet presAssocID="{29FB8632-6B5E-4F77-B71A-4196222FDBDF}" presName="rootText" presStyleLbl="node3" presStyleIdx="0" presStyleCnt="5">
        <dgm:presLayoutVars>
          <dgm:chPref val="3"/>
        </dgm:presLayoutVars>
      </dgm:prSet>
      <dgm:spPr/>
    </dgm:pt>
    <dgm:pt modelId="{53AEA6ED-8418-4CC2-AC81-FE143B45C279}" type="pres">
      <dgm:prSet presAssocID="{29FB8632-6B5E-4F77-B71A-4196222FDBDF}" presName="rootConnector" presStyleLbl="node3" presStyleIdx="0" presStyleCnt="5"/>
      <dgm:spPr/>
    </dgm:pt>
    <dgm:pt modelId="{4738F9CC-9256-4B6F-AAC2-984C77BEC89F}" type="pres">
      <dgm:prSet presAssocID="{29FB8632-6B5E-4F77-B71A-4196222FDBDF}" presName="hierChild4" presStyleCnt="0"/>
      <dgm:spPr/>
    </dgm:pt>
    <dgm:pt modelId="{7568ECAC-A5BE-4430-B766-740527A84D9B}" type="pres">
      <dgm:prSet presAssocID="{00077D21-EC52-4DFB-8F4B-5B128D58956C}" presName="Name37" presStyleLbl="parChTrans1D4" presStyleIdx="0" presStyleCnt="3"/>
      <dgm:spPr/>
    </dgm:pt>
    <dgm:pt modelId="{6BD37F30-5EFE-4CE9-AEB3-CA3C612E8180}" type="pres">
      <dgm:prSet presAssocID="{56B62792-D67D-4262-9785-F7122DB38CD3}" presName="hierRoot2" presStyleCnt="0">
        <dgm:presLayoutVars>
          <dgm:hierBranch val="r"/>
        </dgm:presLayoutVars>
      </dgm:prSet>
      <dgm:spPr/>
    </dgm:pt>
    <dgm:pt modelId="{077E1EBE-EA3F-4BC4-ADEE-B427D23ECF64}" type="pres">
      <dgm:prSet presAssocID="{56B62792-D67D-4262-9785-F7122DB38CD3}" presName="rootComposite" presStyleCnt="0"/>
      <dgm:spPr/>
    </dgm:pt>
    <dgm:pt modelId="{98E78B6A-5BAF-409B-A9A1-CEB2E37419BD}" type="pres">
      <dgm:prSet presAssocID="{56B62792-D67D-4262-9785-F7122DB38CD3}" presName="rootText" presStyleLbl="node4" presStyleIdx="0" presStyleCnt="3">
        <dgm:presLayoutVars>
          <dgm:chPref val="3"/>
        </dgm:presLayoutVars>
      </dgm:prSet>
      <dgm:spPr/>
    </dgm:pt>
    <dgm:pt modelId="{147533E5-D407-4970-A5AE-D4EC4EE27BE5}" type="pres">
      <dgm:prSet presAssocID="{56B62792-D67D-4262-9785-F7122DB38CD3}" presName="rootConnector" presStyleLbl="node4" presStyleIdx="0" presStyleCnt="3"/>
      <dgm:spPr/>
    </dgm:pt>
    <dgm:pt modelId="{9351884D-27C5-46BE-A4F6-89B131B5B7B3}" type="pres">
      <dgm:prSet presAssocID="{56B62792-D67D-4262-9785-F7122DB38CD3}" presName="hierChild4" presStyleCnt="0"/>
      <dgm:spPr/>
    </dgm:pt>
    <dgm:pt modelId="{DF451D6A-D8F1-456A-95C8-F3484C76E6D8}" type="pres">
      <dgm:prSet presAssocID="{56B62792-D67D-4262-9785-F7122DB38CD3}" presName="hierChild5" presStyleCnt="0"/>
      <dgm:spPr/>
    </dgm:pt>
    <dgm:pt modelId="{50A7E005-DF36-4AD8-8DDA-8645E13B5238}" type="pres">
      <dgm:prSet presAssocID="{B3D90494-5B2D-463B-B143-FF9C6F2DF0A4}" presName="Name37" presStyleLbl="parChTrans1D4" presStyleIdx="1" presStyleCnt="3"/>
      <dgm:spPr/>
    </dgm:pt>
    <dgm:pt modelId="{21291007-F02A-41C0-97C1-8256C05F7867}" type="pres">
      <dgm:prSet presAssocID="{CA2C2A44-D690-4C9E-9ADE-911D4F15BF88}" presName="hierRoot2" presStyleCnt="0">
        <dgm:presLayoutVars>
          <dgm:hierBranch val="init"/>
        </dgm:presLayoutVars>
      </dgm:prSet>
      <dgm:spPr/>
    </dgm:pt>
    <dgm:pt modelId="{A8022F13-44FB-4E36-B122-14F7F43F2974}" type="pres">
      <dgm:prSet presAssocID="{CA2C2A44-D690-4C9E-9ADE-911D4F15BF88}" presName="rootComposite" presStyleCnt="0"/>
      <dgm:spPr/>
    </dgm:pt>
    <dgm:pt modelId="{80F27B37-F8E8-4751-A28B-70836C86FF79}" type="pres">
      <dgm:prSet presAssocID="{CA2C2A44-D690-4C9E-9ADE-911D4F15BF88}" presName="rootText" presStyleLbl="node4" presStyleIdx="1" presStyleCnt="3">
        <dgm:presLayoutVars>
          <dgm:chPref val="3"/>
        </dgm:presLayoutVars>
      </dgm:prSet>
      <dgm:spPr/>
    </dgm:pt>
    <dgm:pt modelId="{8C151FB5-D42E-4FFF-AFEA-A31FACC88E02}" type="pres">
      <dgm:prSet presAssocID="{CA2C2A44-D690-4C9E-9ADE-911D4F15BF88}" presName="rootConnector" presStyleLbl="node4" presStyleIdx="1" presStyleCnt="3"/>
      <dgm:spPr/>
    </dgm:pt>
    <dgm:pt modelId="{2B59556A-6824-4ED4-B79E-5B92F2B1264F}" type="pres">
      <dgm:prSet presAssocID="{CA2C2A44-D690-4C9E-9ADE-911D4F15BF88}" presName="hierChild4" presStyleCnt="0"/>
      <dgm:spPr/>
    </dgm:pt>
    <dgm:pt modelId="{58DB5A62-CD52-4356-9B30-7A343CD79DA5}" type="pres">
      <dgm:prSet presAssocID="{CA2C2A44-D690-4C9E-9ADE-911D4F15BF88}" presName="hierChild5" presStyleCnt="0"/>
      <dgm:spPr/>
    </dgm:pt>
    <dgm:pt modelId="{ADC4CF0D-0EE3-4084-BCB1-38FE57291372}" type="pres">
      <dgm:prSet presAssocID="{008B7FBD-2F4B-4736-BEDA-D31C60FEC204}" presName="Name37" presStyleLbl="parChTrans1D4" presStyleIdx="2" presStyleCnt="3"/>
      <dgm:spPr/>
    </dgm:pt>
    <dgm:pt modelId="{6F88F5A7-60B3-40E5-8FE6-F790F0A1EC89}" type="pres">
      <dgm:prSet presAssocID="{D8F79F9C-B925-486E-9362-9423D58D3669}" presName="hierRoot2" presStyleCnt="0">
        <dgm:presLayoutVars>
          <dgm:hierBranch val="init"/>
        </dgm:presLayoutVars>
      </dgm:prSet>
      <dgm:spPr/>
    </dgm:pt>
    <dgm:pt modelId="{3D967121-C27F-44E3-A01A-D282850F3F51}" type="pres">
      <dgm:prSet presAssocID="{D8F79F9C-B925-486E-9362-9423D58D3669}" presName="rootComposite" presStyleCnt="0"/>
      <dgm:spPr/>
    </dgm:pt>
    <dgm:pt modelId="{609AD6EC-10EC-4122-94C7-9666FDC835E4}" type="pres">
      <dgm:prSet presAssocID="{D8F79F9C-B925-486E-9362-9423D58D3669}" presName="rootText" presStyleLbl="node4" presStyleIdx="2" presStyleCnt="3">
        <dgm:presLayoutVars>
          <dgm:chPref val="3"/>
        </dgm:presLayoutVars>
      </dgm:prSet>
      <dgm:spPr/>
    </dgm:pt>
    <dgm:pt modelId="{183ED568-70CE-4101-B69D-723D061BD047}" type="pres">
      <dgm:prSet presAssocID="{D8F79F9C-B925-486E-9362-9423D58D3669}" presName="rootConnector" presStyleLbl="node4" presStyleIdx="2" presStyleCnt="3"/>
      <dgm:spPr/>
    </dgm:pt>
    <dgm:pt modelId="{48C7C7C8-D336-4A27-86A5-498E950FCEAD}" type="pres">
      <dgm:prSet presAssocID="{D8F79F9C-B925-486E-9362-9423D58D3669}" presName="hierChild4" presStyleCnt="0"/>
      <dgm:spPr/>
    </dgm:pt>
    <dgm:pt modelId="{2BE916A9-EC52-4C01-996E-A540713432AF}" type="pres">
      <dgm:prSet presAssocID="{D8F79F9C-B925-486E-9362-9423D58D3669}" presName="hierChild5" presStyleCnt="0"/>
      <dgm:spPr/>
    </dgm:pt>
    <dgm:pt modelId="{A4D64F71-97B7-4FDF-9C4A-E728D6E9256C}" type="pres">
      <dgm:prSet presAssocID="{29FB8632-6B5E-4F77-B71A-4196222FDBDF}" presName="hierChild5" presStyleCnt="0"/>
      <dgm:spPr/>
    </dgm:pt>
    <dgm:pt modelId="{83894035-1455-4E51-BBA9-02749F160CE7}" type="pres">
      <dgm:prSet presAssocID="{674D9F74-A54B-4C24-8CB1-01FAFFA2DAD0}" presName="Name37" presStyleLbl="parChTrans1D3" presStyleIdx="1" presStyleCnt="5"/>
      <dgm:spPr/>
    </dgm:pt>
    <dgm:pt modelId="{9585AFD9-3685-4353-864A-CBE92349295E}" type="pres">
      <dgm:prSet presAssocID="{5276C2F3-0B84-40EB-85E8-29182AAEB0C8}" presName="hierRoot2" presStyleCnt="0">
        <dgm:presLayoutVars>
          <dgm:hierBranch val="init"/>
        </dgm:presLayoutVars>
      </dgm:prSet>
      <dgm:spPr/>
    </dgm:pt>
    <dgm:pt modelId="{CAEB47B6-B630-45DE-A5B9-25FF2D192B2F}" type="pres">
      <dgm:prSet presAssocID="{5276C2F3-0B84-40EB-85E8-29182AAEB0C8}" presName="rootComposite" presStyleCnt="0"/>
      <dgm:spPr/>
    </dgm:pt>
    <dgm:pt modelId="{9B221482-8080-4439-9AA1-3BD282D25D35}" type="pres">
      <dgm:prSet presAssocID="{5276C2F3-0B84-40EB-85E8-29182AAEB0C8}" presName="rootText" presStyleLbl="node3" presStyleIdx="1" presStyleCnt="5">
        <dgm:presLayoutVars>
          <dgm:chPref val="3"/>
        </dgm:presLayoutVars>
      </dgm:prSet>
      <dgm:spPr/>
    </dgm:pt>
    <dgm:pt modelId="{EC1108D1-F018-48E6-8BFF-222B28E43DA9}" type="pres">
      <dgm:prSet presAssocID="{5276C2F3-0B84-40EB-85E8-29182AAEB0C8}" presName="rootConnector" presStyleLbl="node3" presStyleIdx="1" presStyleCnt="5"/>
      <dgm:spPr/>
    </dgm:pt>
    <dgm:pt modelId="{A475CE36-F258-4079-8CE9-B18835F54449}" type="pres">
      <dgm:prSet presAssocID="{5276C2F3-0B84-40EB-85E8-29182AAEB0C8}" presName="hierChild4" presStyleCnt="0"/>
      <dgm:spPr/>
    </dgm:pt>
    <dgm:pt modelId="{2D2B4800-A6AA-4C70-9902-54A032873E10}" type="pres">
      <dgm:prSet presAssocID="{5276C2F3-0B84-40EB-85E8-29182AAEB0C8}" presName="hierChild5" presStyleCnt="0"/>
      <dgm:spPr/>
    </dgm:pt>
    <dgm:pt modelId="{8F274C16-2F52-4907-A338-166E2195AA85}" type="pres">
      <dgm:prSet presAssocID="{D9570858-A3E1-4F51-8B06-B15935F39EAC}" presName="Name37" presStyleLbl="parChTrans1D3" presStyleIdx="2" presStyleCnt="5"/>
      <dgm:spPr/>
    </dgm:pt>
    <dgm:pt modelId="{BE252812-2CC4-4120-B692-2CC5BD5749C5}" type="pres">
      <dgm:prSet presAssocID="{E774EC5B-F817-4FFF-B207-271BFAED5B62}" presName="hierRoot2" presStyleCnt="0">
        <dgm:presLayoutVars>
          <dgm:hierBranch val="init"/>
        </dgm:presLayoutVars>
      </dgm:prSet>
      <dgm:spPr/>
    </dgm:pt>
    <dgm:pt modelId="{8682179F-2108-45FA-9297-60E4BC7869E7}" type="pres">
      <dgm:prSet presAssocID="{E774EC5B-F817-4FFF-B207-271BFAED5B62}" presName="rootComposite" presStyleCnt="0"/>
      <dgm:spPr/>
    </dgm:pt>
    <dgm:pt modelId="{38B73E59-CBED-46E7-9C47-F02A7E4E513B}" type="pres">
      <dgm:prSet presAssocID="{E774EC5B-F817-4FFF-B207-271BFAED5B62}" presName="rootText" presStyleLbl="node3" presStyleIdx="2" presStyleCnt="5">
        <dgm:presLayoutVars>
          <dgm:chPref val="3"/>
        </dgm:presLayoutVars>
      </dgm:prSet>
      <dgm:spPr/>
    </dgm:pt>
    <dgm:pt modelId="{B50E079A-A247-4E6B-AD80-D0D6C96870F5}" type="pres">
      <dgm:prSet presAssocID="{E774EC5B-F817-4FFF-B207-271BFAED5B62}" presName="rootConnector" presStyleLbl="node3" presStyleIdx="2" presStyleCnt="5"/>
      <dgm:spPr/>
    </dgm:pt>
    <dgm:pt modelId="{E76C1345-5A6E-4D7B-B184-594AC1B4783A}" type="pres">
      <dgm:prSet presAssocID="{E774EC5B-F817-4FFF-B207-271BFAED5B62}" presName="hierChild4" presStyleCnt="0"/>
      <dgm:spPr/>
    </dgm:pt>
    <dgm:pt modelId="{D699D5B8-54C5-40B8-AF08-C7BA5564A296}" type="pres">
      <dgm:prSet presAssocID="{E774EC5B-F817-4FFF-B207-271BFAED5B62}" presName="hierChild5" presStyleCnt="0"/>
      <dgm:spPr/>
    </dgm:pt>
    <dgm:pt modelId="{78FEF763-5FF7-43D8-B3BE-24EF3D6912F6}" type="pres">
      <dgm:prSet presAssocID="{F6B1F1B0-2163-45A8-BDD8-075CA2248FA8}" presName="Name37" presStyleLbl="parChTrans1D3" presStyleIdx="3" presStyleCnt="5"/>
      <dgm:spPr/>
    </dgm:pt>
    <dgm:pt modelId="{12E557B5-1944-41AA-9AA5-67C45A70C956}" type="pres">
      <dgm:prSet presAssocID="{C86E48C9-AEA6-45CC-B486-29DC7B2E7937}" presName="hierRoot2" presStyleCnt="0">
        <dgm:presLayoutVars>
          <dgm:hierBranch val="init"/>
        </dgm:presLayoutVars>
      </dgm:prSet>
      <dgm:spPr/>
    </dgm:pt>
    <dgm:pt modelId="{1FBF709F-2BC7-4FD9-A974-01899C11947F}" type="pres">
      <dgm:prSet presAssocID="{C86E48C9-AEA6-45CC-B486-29DC7B2E7937}" presName="rootComposite" presStyleCnt="0"/>
      <dgm:spPr/>
    </dgm:pt>
    <dgm:pt modelId="{4B51BDBE-29DB-498E-BD0D-25C118A5516C}" type="pres">
      <dgm:prSet presAssocID="{C86E48C9-AEA6-45CC-B486-29DC7B2E7937}" presName="rootText" presStyleLbl="node3" presStyleIdx="3" presStyleCnt="5">
        <dgm:presLayoutVars>
          <dgm:chPref val="3"/>
        </dgm:presLayoutVars>
      </dgm:prSet>
      <dgm:spPr/>
    </dgm:pt>
    <dgm:pt modelId="{80035B94-4DE4-4678-9229-DBCA0B131F21}" type="pres">
      <dgm:prSet presAssocID="{C86E48C9-AEA6-45CC-B486-29DC7B2E7937}" presName="rootConnector" presStyleLbl="node3" presStyleIdx="3" presStyleCnt="5"/>
      <dgm:spPr/>
    </dgm:pt>
    <dgm:pt modelId="{BC69DC9E-B342-4930-BDB9-B7817D32EA7C}" type="pres">
      <dgm:prSet presAssocID="{C86E48C9-AEA6-45CC-B486-29DC7B2E7937}" presName="hierChild4" presStyleCnt="0"/>
      <dgm:spPr/>
    </dgm:pt>
    <dgm:pt modelId="{6FCB4FEC-74A7-4FBF-9C94-21B1D547D0C4}" type="pres">
      <dgm:prSet presAssocID="{C86E48C9-AEA6-45CC-B486-29DC7B2E7937}" presName="hierChild5" presStyleCnt="0"/>
      <dgm:spPr/>
    </dgm:pt>
    <dgm:pt modelId="{386B3707-3A4A-4A06-AED8-B33EFA57BF6E}" type="pres">
      <dgm:prSet presAssocID="{A269358B-BD8D-4ECE-96F8-310F99024CB8}" presName="Name37" presStyleLbl="parChTrans1D3" presStyleIdx="4" presStyleCnt="5"/>
      <dgm:spPr/>
    </dgm:pt>
    <dgm:pt modelId="{3CB930C7-EBB1-4EAC-BBED-F25405354E05}" type="pres">
      <dgm:prSet presAssocID="{25C8E44F-9FB3-440E-B9BE-375C9CE80BBF}" presName="hierRoot2" presStyleCnt="0">
        <dgm:presLayoutVars>
          <dgm:hierBranch val="init"/>
        </dgm:presLayoutVars>
      </dgm:prSet>
      <dgm:spPr/>
    </dgm:pt>
    <dgm:pt modelId="{700A941D-2A25-4532-8FFF-1698D2189146}" type="pres">
      <dgm:prSet presAssocID="{25C8E44F-9FB3-440E-B9BE-375C9CE80BBF}" presName="rootComposite" presStyleCnt="0"/>
      <dgm:spPr/>
    </dgm:pt>
    <dgm:pt modelId="{AFB5CF23-EA28-43E3-BA47-2F0D8F71AB84}" type="pres">
      <dgm:prSet presAssocID="{25C8E44F-9FB3-440E-B9BE-375C9CE80BBF}" presName="rootText" presStyleLbl="node3" presStyleIdx="4" presStyleCnt="5">
        <dgm:presLayoutVars>
          <dgm:chPref val="3"/>
        </dgm:presLayoutVars>
      </dgm:prSet>
      <dgm:spPr/>
    </dgm:pt>
    <dgm:pt modelId="{6130D479-29DE-4873-966F-937F6E77CAB3}" type="pres">
      <dgm:prSet presAssocID="{25C8E44F-9FB3-440E-B9BE-375C9CE80BBF}" presName="rootConnector" presStyleLbl="node3" presStyleIdx="4" presStyleCnt="5"/>
      <dgm:spPr/>
    </dgm:pt>
    <dgm:pt modelId="{C7D93D9D-C9CD-4C5C-B639-8E63F482277C}" type="pres">
      <dgm:prSet presAssocID="{25C8E44F-9FB3-440E-B9BE-375C9CE80BBF}" presName="hierChild4" presStyleCnt="0"/>
      <dgm:spPr/>
    </dgm:pt>
    <dgm:pt modelId="{2F6AFD0C-BCA9-4133-8138-C8D864AB0325}" type="pres">
      <dgm:prSet presAssocID="{25C8E44F-9FB3-440E-B9BE-375C9CE80BBF}" presName="hierChild5" presStyleCnt="0"/>
      <dgm:spPr/>
    </dgm:pt>
    <dgm:pt modelId="{211AB473-244A-4E35-AF4C-56DECB2B08AC}" type="pres">
      <dgm:prSet presAssocID="{88112B7D-8D55-4242-B51C-C00B31C20416}" presName="hierChild5" presStyleCnt="0"/>
      <dgm:spPr/>
    </dgm:pt>
    <dgm:pt modelId="{ADA7F8B1-F210-4380-A357-9F4D5F8E427E}" type="pres">
      <dgm:prSet presAssocID="{F54D28EE-F75B-41D6-B014-12AB2BC98AB8}" presName="hierChild3" presStyleCnt="0"/>
      <dgm:spPr/>
    </dgm:pt>
  </dgm:ptLst>
  <dgm:cxnLst>
    <dgm:cxn modelId="{2AB7B003-E8E0-47C5-9C71-63BD4636C0FD}" type="presOf" srcId="{B3D90494-5B2D-463B-B143-FF9C6F2DF0A4}" destId="{50A7E005-DF36-4AD8-8DDA-8645E13B5238}" srcOrd="0" destOrd="0" presId="urn:microsoft.com/office/officeart/2005/8/layout/orgChart1"/>
    <dgm:cxn modelId="{D4686005-2AAC-4FAF-BD4B-D544F4EB696F}" type="presOf" srcId="{5276C2F3-0B84-40EB-85E8-29182AAEB0C8}" destId="{9B221482-8080-4439-9AA1-3BD282D25D35}" srcOrd="0" destOrd="0" presId="urn:microsoft.com/office/officeart/2005/8/layout/orgChart1"/>
    <dgm:cxn modelId="{DF593711-5ED1-48FC-B777-3CCF2339D2A7}" type="presOf" srcId="{5E958D3A-E70A-42E9-8D90-8A150E8620FC}" destId="{09C412F3-C7BE-4E63-9391-630C876BC87D}" srcOrd="0" destOrd="0" presId="urn:microsoft.com/office/officeart/2005/8/layout/orgChart1"/>
    <dgm:cxn modelId="{D68EB81B-47CB-44EC-BE4C-14F698543A50}" type="presOf" srcId="{5276C2F3-0B84-40EB-85E8-29182AAEB0C8}" destId="{EC1108D1-F018-48E6-8BFF-222B28E43DA9}" srcOrd="1" destOrd="0" presId="urn:microsoft.com/office/officeart/2005/8/layout/orgChart1"/>
    <dgm:cxn modelId="{461B512B-E864-44C4-91D4-1637D34A3F0D}" type="presOf" srcId="{25C8E44F-9FB3-440E-B9BE-375C9CE80BBF}" destId="{6130D479-29DE-4873-966F-937F6E77CAB3}" srcOrd="1" destOrd="0" presId="urn:microsoft.com/office/officeart/2005/8/layout/orgChart1"/>
    <dgm:cxn modelId="{A8C7312E-E75C-4E22-B9B0-82E7065125D8}" type="presOf" srcId="{56B62792-D67D-4262-9785-F7122DB38CD3}" destId="{98E78B6A-5BAF-409B-A9A1-CEB2E37419BD}" srcOrd="0" destOrd="0" presId="urn:microsoft.com/office/officeart/2005/8/layout/orgChart1"/>
    <dgm:cxn modelId="{20BC3F5D-0605-4020-B0E7-15C6B3C32B7B}" type="presOf" srcId="{F6B1F1B0-2163-45A8-BDD8-075CA2248FA8}" destId="{78FEF763-5FF7-43D8-B3BE-24EF3D6912F6}" srcOrd="0" destOrd="0" presId="urn:microsoft.com/office/officeart/2005/8/layout/orgChart1"/>
    <dgm:cxn modelId="{F3F54C5D-8754-407D-A70A-688A77B41FDB}" type="presOf" srcId="{411A237E-9AAA-4852-B505-0CECB4CA461E}" destId="{1F7FB7EC-5CB9-4A2D-B70E-87C5125B28B4}" srcOrd="0" destOrd="0" presId="urn:microsoft.com/office/officeart/2005/8/layout/orgChart1"/>
    <dgm:cxn modelId="{E265AC5E-1329-4EF8-B6B4-E1FABCB0AEE1}" type="presOf" srcId="{D9570858-A3E1-4F51-8B06-B15935F39EAC}" destId="{8F274C16-2F52-4907-A338-166E2195AA85}" srcOrd="0" destOrd="0" presId="urn:microsoft.com/office/officeart/2005/8/layout/orgChart1"/>
    <dgm:cxn modelId="{34DF5961-CEE0-4794-87A7-177957799045}" type="presOf" srcId="{A269358B-BD8D-4ECE-96F8-310F99024CB8}" destId="{386B3707-3A4A-4A06-AED8-B33EFA57BF6E}" srcOrd="0" destOrd="0" presId="urn:microsoft.com/office/officeart/2005/8/layout/orgChart1"/>
    <dgm:cxn modelId="{496F8962-C277-4BF2-87F7-96C6DB35052D}" srcId="{88112B7D-8D55-4242-B51C-C00B31C20416}" destId="{25C8E44F-9FB3-440E-B9BE-375C9CE80BBF}" srcOrd="4" destOrd="0" parTransId="{A269358B-BD8D-4ECE-96F8-310F99024CB8}" sibTransId="{007D0EFA-8991-426A-BD1E-29C5FCDA50CB}"/>
    <dgm:cxn modelId="{70474A65-99A9-4D77-BFF8-8F89F1FAD7A0}" type="presOf" srcId="{25C8E44F-9FB3-440E-B9BE-375C9CE80BBF}" destId="{AFB5CF23-EA28-43E3-BA47-2F0D8F71AB84}" srcOrd="0" destOrd="0" presId="urn:microsoft.com/office/officeart/2005/8/layout/orgChart1"/>
    <dgm:cxn modelId="{F421F168-87B5-4D4F-AF5B-7732580AFD6D}" type="presOf" srcId="{56B62792-D67D-4262-9785-F7122DB38CD3}" destId="{147533E5-D407-4970-A5AE-D4EC4EE27BE5}" srcOrd="1" destOrd="0" presId="urn:microsoft.com/office/officeart/2005/8/layout/orgChart1"/>
    <dgm:cxn modelId="{2F4EC250-345E-49E8-A34B-CE5FBED730C1}" type="presOf" srcId="{00077D21-EC52-4DFB-8F4B-5B128D58956C}" destId="{7568ECAC-A5BE-4430-B766-740527A84D9B}" srcOrd="0" destOrd="0" presId="urn:microsoft.com/office/officeart/2005/8/layout/orgChart1"/>
    <dgm:cxn modelId="{45667253-7811-4D3B-A2ED-B44293E21361}" srcId="{29FB8632-6B5E-4F77-B71A-4196222FDBDF}" destId="{CA2C2A44-D690-4C9E-9ADE-911D4F15BF88}" srcOrd="1" destOrd="0" parTransId="{B3D90494-5B2D-463B-B143-FF9C6F2DF0A4}" sibTransId="{F69D3414-EF3A-4250-B0C0-83AD5D50F4E5}"/>
    <dgm:cxn modelId="{5A17B655-87C4-4EA5-8410-381DC5F20B75}" srcId="{F54D28EE-F75B-41D6-B014-12AB2BC98AB8}" destId="{88112B7D-8D55-4242-B51C-C00B31C20416}" srcOrd="0" destOrd="0" parTransId="{411A237E-9AAA-4852-B505-0CECB4CA461E}" sibTransId="{3560C843-F377-4232-AFA4-597F5ACA23DC}"/>
    <dgm:cxn modelId="{DFF10878-2F82-4DA3-BEA3-4B6161503604}" type="presOf" srcId="{88112B7D-8D55-4242-B51C-C00B31C20416}" destId="{FC43B70A-D7D7-48B4-9A2D-F7E6D1CED943}" srcOrd="1" destOrd="0" presId="urn:microsoft.com/office/officeart/2005/8/layout/orgChart1"/>
    <dgm:cxn modelId="{219C657A-F8AC-447B-B710-21F95BFFFA87}" srcId="{88112B7D-8D55-4242-B51C-C00B31C20416}" destId="{29FB8632-6B5E-4F77-B71A-4196222FDBDF}" srcOrd="0" destOrd="0" parTransId="{E5B149C2-807B-42EF-9725-01BCD849E846}" sibTransId="{5357B16D-B1C1-4C78-AF5B-A8CE212B5E9E}"/>
    <dgm:cxn modelId="{92A94E7A-36D5-41D8-B7D9-011ED1286D04}" srcId="{88112B7D-8D55-4242-B51C-C00B31C20416}" destId="{C86E48C9-AEA6-45CC-B486-29DC7B2E7937}" srcOrd="3" destOrd="0" parTransId="{F6B1F1B0-2163-45A8-BDD8-075CA2248FA8}" sibTransId="{87369B4A-4350-45BA-A7A5-12E73C5B0861}"/>
    <dgm:cxn modelId="{2B17D680-FFF1-440F-BFC6-88717A3091A2}" type="presOf" srcId="{008B7FBD-2F4B-4736-BEDA-D31C60FEC204}" destId="{ADC4CF0D-0EE3-4084-BCB1-38FE57291372}" srcOrd="0" destOrd="0" presId="urn:microsoft.com/office/officeart/2005/8/layout/orgChart1"/>
    <dgm:cxn modelId="{B2215A86-CDA4-46C8-A5CB-89D9361EC728}" type="presOf" srcId="{CA2C2A44-D690-4C9E-9ADE-911D4F15BF88}" destId="{8C151FB5-D42E-4FFF-AFEA-A31FACC88E02}" srcOrd="1" destOrd="0" presId="urn:microsoft.com/office/officeart/2005/8/layout/orgChart1"/>
    <dgm:cxn modelId="{A60E5590-1DCE-4D79-A2AA-2E3EBE9AAB75}" type="presOf" srcId="{F54D28EE-F75B-41D6-B014-12AB2BC98AB8}" destId="{9B66A047-57D2-44C1-9D95-677B72A6986E}" srcOrd="0" destOrd="0" presId="urn:microsoft.com/office/officeart/2005/8/layout/orgChart1"/>
    <dgm:cxn modelId="{B4A9DC90-8856-4E25-A299-869A7628286E}" type="presOf" srcId="{D8F79F9C-B925-486E-9362-9423D58D3669}" destId="{183ED568-70CE-4101-B69D-723D061BD047}" srcOrd="1" destOrd="0" presId="urn:microsoft.com/office/officeart/2005/8/layout/orgChart1"/>
    <dgm:cxn modelId="{8607C99E-BD72-49BD-85B9-71D2F4CFE7C2}" type="presOf" srcId="{E774EC5B-F817-4FFF-B207-271BFAED5B62}" destId="{38B73E59-CBED-46E7-9C47-F02A7E4E513B}" srcOrd="0" destOrd="0" presId="urn:microsoft.com/office/officeart/2005/8/layout/orgChart1"/>
    <dgm:cxn modelId="{F9A0F0A0-5C82-40FC-B394-E1F9755485B7}" type="presOf" srcId="{C86E48C9-AEA6-45CC-B486-29DC7B2E7937}" destId="{80035B94-4DE4-4678-9229-DBCA0B131F21}" srcOrd="1" destOrd="0" presId="urn:microsoft.com/office/officeart/2005/8/layout/orgChart1"/>
    <dgm:cxn modelId="{DB6D79A5-692A-46B4-A4F8-12CE8F7180F3}" type="presOf" srcId="{E5B149C2-807B-42EF-9725-01BCD849E846}" destId="{5630DFFF-467C-4121-984F-8A5C2B541E31}" srcOrd="0" destOrd="0" presId="urn:microsoft.com/office/officeart/2005/8/layout/orgChart1"/>
    <dgm:cxn modelId="{086A1EA6-F60C-4ECA-993C-A1285BB415A9}" type="presOf" srcId="{D8F79F9C-B925-486E-9362-9423D58D3669}" destId="{609AD6EC-10EC-4122-94C7-9666FDC835E4}" srcOrd="0" destOrd="0" presId="urn:microsoft.com/office/officeart/2005/8/layout/orgChart1"/>
    <dgm:cxn modelId="{88F02DA8-FDFC-41AA-9308-1523CDBAEEB2}" type="presOf" srcId="{C86E48C9-AEA6-45CC-B486-29DC7B2E7937}" destId="{4B51BDBE-29DB-498E-BD0D-25C118A5516C}" srcOrd="0" destOrd="0" presId="urn:microsoft.com/office/officeart/2005/8/layout/orgChart1"/>
    <dgm:cxn modelId="{E4E47AAD-21E2-497C-A986-8F1D0754B782}" srcId="{88112B7D-8D55-4242-B51C-C00B31C20416}" destId="{5276C2F3-0B84-40EB-85E8-29182AAEB0C8}" srcOrd="1" destOrd="0" parTransId="{674D9F74-A54B-4C24-8CB1-01FAFFA2DAD0}" sibTransId="{66482DA8-0E13-4B29-BDF8-A321DC38CEE0}"/>
    <dgm:cxn modelId="{034B15B3-B09F-47E7-A9BF-D37CF5FAAFB4}" type="presOf" srcId="{29FB8632-6B5E-4F77-B71A-4196222FDBDF}" destId="{53AEA6ED-8418-4CC2-AC81-FE143B45C279}" srcOrd="1" destOrd="0" presId="urn:microsoft.com/office/officeart/2005/8/layout/orgChart1"/>
    <dgm:cxn modelId="{53E603B8-4FEF-42A8-B63D-59106AB18E1B}" type="presOf" srcId="{F54D28EE-F75B-41D6-B014-12AB2BC98AB8}" destId="{829C408F-6A21-4985-AFB6-E6E64588677E}" srcOrd="1" destOrd="0" presId="urn:microsoft.com/office/officeart/2005/8/layout/orgChart1"/>
    <dgm:cxn modelId="{3D1388B8-A01A-4E14-B2D4-CB9AE3F2891B}" type="presOf" srcId="{674D9F74-A54B-4C24-8CB1-01FAFFA2DAD0}" destId="{83894035-1455-4E51-BBA9-02749F160CE7}" srcOrd="0" destOrd="0" presId="urn:microsoft.com/office/officeart/2005/8/layout/orgChart1"/>
    <dgm:cxn modelId="{A2D012C2-7051-4C34-9DE5-6ACA396B7302}" type="presOf" srcId="{CA2C2A44-D690-4C9E-9ADE-911D4F15BF88}" destId="{80F27B37-F8E8-4751-A28B-70836C86FF79}" srcOrd="0" destOrd="0" presId="urn:microsoft.com/office/officeart/2005/8/layout/orgChart1"/>
    <dgm:cxn modelId="{752266C3-5A1E-4233-8B78-B521DAF4C660}" srcId="{29FB8632-6B5E-4F77-B71A-4196222FDBDF}" destId="{56B62792-D67D-4262-9785-F7122DB38CD3}" srcOrd="0" destOrd="0" parTransId="{00077D21-EC52-4DFB-8F4B-5B128D58956C}" sibTransId="{100FFD9F-F33C-40CB-A86D-C50B6756F01B}"/>
    <dgm:cxn modelId="{6A76ACCC-8215-471D-A2AC-CE44F54EAECD}" type="presOf" srcId="{88112B7D-8D55-4242-B51C-C00B31C20416}" destId="{6543FE42-3A48-4DA3-BB50-396FA66CD8D1}" srcOrd="0" destOrd="0" presId="urn:microsoft.com/office/officeart/2005/8/layout/orgChart1"/>
    <dgm:cxn modelId="{E2C1CECE-4AE4-4AD8-9F3A-127473049024}" type="presOf" srcId="{E774EC5B-F817-4FFF-B207-271BFAED5B62}" destId="{B50E079A-A247-4E6B-AD80-D0D6C96870F5}" srcOrd="1" destOrd="0" presId="urn:microsoft.com/office/officeart/2005/8/layout/orgChart1"/>
    <dgm:cxn modelId="{A92B4DD8-17EA-4217-9A12-A56A0439048E}" type="presOf" srcId="{29FB8632-6B5E-4F77-B71A-4196222FDBDF}" destId="{2B0977AE-61A4-4C32-9DAB-9E7EF4C3CF27}" srcOrd="0" destOrd="0" presId="urn:microsoft.com/office/officeart/2005/8/layout/orgChart1"/>
    <dgm:cxn modelId="{01C567DF-D27F-4ADE-AD5B-6B37DDF6BD45}" srcId="{88112B7D-8D55-4242-B51C-C00B31C20416}" destId="{E774EC5B-F817-4FFF-B207-271BFAED5B62}" srcOrd="2" destOrd="0" parTransId="{D9570858-A3E1-4F51-8B06-B15935F39EAC}" sibTransId="{75CAF5BA-ABFE-4576-9573-73A9CA0B4258}"/>
    <dgm:cxn modelId="{8EDCAFE2-844A-4EC2-BAA6-324C11E8B113}" srcId="{5E958D3A-E70A-42E9-8D90-8A150E8620FC}" destId="{F54D28EE-F75B-41D6-B014-12AB2BC98AB8}" srcOrd="0" destOrd="0" parTransId="{0477E0A4-FAE5-45EF-8775-10BC7A802A52}" sibTransId="{685FF1F5-495A-4E56-80AF-086222A22A1C}"/>
    <dgm:cxn modelId="{14AC60F2-DA6E-4112-B7BE-79FA37CDBF70}" srcId="{29FB8632-6B5E-4F77-B71A-4196222FDBDF}" destId="{D8F79F9C-B925-486E-9362-9423D58D3669}" srcOrd="2" destOrd="0" parTransId="{008B7FBD-2F4B-4736-BEDA-D31C60FEC204}" sibTransId="{936FC799-2E4D-4209-846A-0CB3B926A627}"/>
    <dgm:cxn modelId="{20A5397B-F493-44F4-A170-04F7A44D9B39}" type="presParOf" srcId="{09C412F3-C7BE-4E63-9391-630C876BC87D}" destId="{95375AC5-B11A-4EA4-8379-7AD3134AA46E}" srcOrd="0" destOrd="0" presId="urn:microsoft.com/office/officeart/2005/8/layout/orgChart1"/>
    <dgm:cxn modelId="{00025998-DD6A-4F6D-B27A-DED62C22490F}" type="presParOf" srcId="{95375AC5-B11A-4EA4-8379-7AD3134AA46E}" destId="{6013F97E-66B0-48E2-8C0F-6C62527715A3}" srcOrd="0" destOrd="0" presId="urn:microsoft.com/office/officeart/2005/8/layout/orgChart1"/>
    <dgm:cxn modelId="{72804BC1-FAD7-413F-95EB-091C24C8D4F6}" type="presParOf" srcId="{6013F97E-66B0-48E2-8C0F-6C62527715A3}" destId="{9B66A047-57D2-44C1-9D95-677B72A6986E}" srcOrd="0" destOrd="0" presId="urn:microsoft.com/office/officeart/2005/8/layout/orgChart1"/>
    <dgm:cxn modelId="{98B97ABA-3D2E-4BA0-9062-C4853D43FB5C}" type="presParOf" srcId="{6013F97E-66B0-48E2-8C0F-6C62527715A3}" destId="{829C408F-6A21-4985-AFB6-E6E64588677E}" srcOrd="1" destOrd="0" presId="urn:microsoft.com/office/officeart/2005/8/layout/orgChart1"/>
    <dgm:cxn modelId="{A1CD85F9-B521-496D-AEF6-F095378E3ABB}" type="presParOf" srcId="{95375AC5-B11A-4EA4-8379-7AD3134AA46E}" destId="{9FA182D1-CFA5-4DD7-AD87-71D6A7F2D7FC}" srcOrd="1" destOrd="0" presId="urn:microsoft.com/office/officeart/2005/8/layout/orgChart1"/>
    <dgm:cxn modelId="{89FEF7CF-81D8-431C-8A30-13A3846E2AE6}" type="presParOf" srcId="{9FA182D1-CFA5-4DD7-AD87-71D6A7F2D7FC}" destId="{1F7FB7EC-5CB9-4A2D-B70E-87C5125B28B4}" srcOrd="0" destOrd="0" presId="urn:microsoft.com/office/officeart/2005/8/layout/orgChart1"/>
    <dgm:cxn modelId="{EE6656CF-82B2-4047-9E9F-504E047C7BD1}" type="presParOf" srcId="{9FA182D1-CFA5-4DD7-AD87-71D6A7F2D7FC}" destId="{CAD2336A-4C7E-4B34-8ACB-CFD3A095D785}" srcOrd="1" destOrd="0" presId="urn:microsoft.com/office/officeart/2005/8/layout/orgChart1"/>
    <dgm:cxn modelId="{020B138E-291F-4F4F-885F-96523B8C0781}" type="presParOf" srcId="{CAD2336A-4C7E-4B34-8ACB-CFD3A095D785}" destId="{D6269C7F-5C2A-4489-A734-237CB71DCED0}" srcOrd="0" destOrd="0" presId="urn:microsoft.com/office/officeart/2005/8/layout/orgChart1"/>
    <dgm:cxn modelId="{B6AADBA5-2D97-493C-A429-5D8A1549774B}" type="presParOf" srcId="{D6269C7F-5C2A-4489-A734-237CB71DCED0}" destId="{6543FE42-3A48-4DA3-BB50-396FA66CD8D1}" srcOrd="0" destOrd="0" presId="urn:microsoft.com/office/officeart/2005/8/layout/orgChart1"/>
    <dgm:cxn modelId="{752855ED-5E88-4668-9A47-56F61E7D3D24}" type="presParOf" srcId="{D6269C7F-5C2A-4489-A734-237CB71DCED0}" destId="{FC43B70A-D7D7-48B4-9A2D-F7E6D1CED943}" srcOrd="1" destOrd="0" presId="urn:microsoft.com/office/officeart/2005/8/layout/orgChart1"/>
    <dgm:cxn modelId="{D95F4EC7-D18E-466A-8E2E-34922E4218E3}" type="presParOf" srcId="{CAD2336A-4C7E-4B34-8ACB-CFD3A095D785}" destId="{098F0140-77AB-4864-A91A-344D71A597AC}" srcOrd="1" destOrd="0" presId="urn:microsoft.com/office/officeart/2005/8/layout/orgChart1"/>
    <dgm:cxn modelId="{66A1294F-5B9D-4FF7-A901-73FC7160A85B}" type="presParOf" srcId="{098F0140-77AB-4864-A91A-344D71A597AC}" destId="{5630DFFF-467C-4121-984F-8A5C2B541E31}" srcOrd="0" destOrd="0" presId="urn:microsoft.com/office/officeart/2005/8/layout/orgChart1"/>
    <dgm:cxn modelId="{48580560-4DB3-4E43-9C0E-467E5FC20FBF}" type="presParOf" srcId="{098F0140-77AB-4864-A91A-344D71A597AC}" destId="{FBCC5FB7-5E65-47C2-9DF7-47AF3E2D5F35}" srcOrd="1" destOrd="0" presId="urn:microsoft.com/office/officeart/2005/8/layout/orgChart1"/>
    <dgm:cxn modelId="{C419EB1E-E5CF-4178-BFEF-DDB1F02ECE4C}" type="presParOf" srcId="{FBCC5FB7-5E65-47C2-9DF7-47AF3E2D5F35}" destId="{494EEAA1-5137-4988-B060-0310AC175293}" srcOrd="0" destOrd="0" presId="urn:microsoft.com/office/officeart/2005/8/layout/orgChart1"/>
    <dgm:cxn modelId="{5391B6B9-088D-4329-B400-1BCBB8BDDEFF}" type="presParOf" srcId="{494EEAA1-5137-4988-B060-0310AC175293}" destId="{2B0977AE-61A4-4C32-9DAB-9E7EF4C3CF27}" srcOrd="0" destOrd="0" presId="urn:microsoft.com/office/officeart/2005/8/layout/orgChart1"/>
    <dgm:cxn modelId="{CCEC2672-9A9B-4683-998D-E6974BA570DA}" type="presParOf" srcId="{494EEAA1-5137-4988-B060-0310AC175293}" destId="{53AEA6ED-8418-4CC2-AC81-FE143B45C279}" srcOrd="1" destOrd="0" presId="urn:microsoft.com/office/officeart/2005/8/layout/orgChart1"/>
    <dgm:cxn modelId="{08A9147D-CDCC-4709-A7F9-8A0DB021A9E8}" type="presParOf" srcId="{FBCC5FB7-5E65-47C2-9DF7-47AF3E2D5F35}" destId="{4738F9CC-9256-4B6F-AAC2-984C77BEC89F}" srcOrd="1" destOrd="0" presId="urn:microsoft.com/office/officeart/2005/8/layout/orgChart1"/>
    <dgm:cxn modelId="{5D3C0F85-932E-49DB-8D40-92B92BB001F4}" type="presParOf" srcId="{4738F9CC-9256-4B6F-AAC2-984C77BEC89F}" destId="{7568ECAC-A5BE-4430-B766-740527A84D9B}" srcOrd="0" destOrd="0" presId="urn:microsoft.com/office/officeart/2005/8/layout/orgChart1"/>
    <dgm:cxn modelId="{7EA95F6E-C709-4A86-A98A-1896C622EAB4}" type="presParOf" srcId="{4738F9CC-9256-4B6F-AAC2-984C77BEC89F}" destId="{6BD37F30-5EFE-4CE9-AEB3-CA3C612E8180}" srcOrd="1" destOrd="0" presId="urn:microsoft.com/office/officeart/2005/8/layout/orgChart1"/>
    <dgm:cxn modelId="{1C42DF10-E268-453C-B463-D992FBA01F07}" type="presParOf" srcId="{6BD37F30-5EFE-4CE9-AEB3-CA3C612E8180}" destId="{077E1EBE-EA3F-4BC4-ADEE-B427D23ECF64}" srcOrd="0" destOrd="0" presId="urn:microsoft.com/office/officeart/2005/8/layout/orgChart1"/>
    <dgm:cxn modelId="{DFFED45A-2FF9-427D-AD44-823C6EC1A473}" type="presParOf" srcId="{077E1EBE-EA3F-4BC4-ADEE-B427D23ECF64}" destId="{98E78B6A-5BAF-409B-A9A1-CEB2E37419BD}" srcOrd="0" destOrd="0" presId="urn:microsoft.com/office/officeart/2005/8/layout/orgChart1"/>
    <dgm:cxn modelId="{3BEC9560-26EC-46CD-831A-3CD4D7767E0E}" type="presParOf" srcId="{077E1EBE-EA3F-4BC4-ADEE-B427D23ECF64}" destId="{147533E5-D407-4970-A5AE-D4EC4EE27BE5}" srcOrd="1" destOrd="0" presId="urn:microsoft.com/office/officeart/2005/8/layout/orgChart1"/>
    <dgm:cxn modelId="{A390A511-2E25-49F5-911D-BDF64F85EFDB}" type="presParOf" srcId="{6BD37F30-5EFE-4CE9-AEB3-CA3C612E8180}" destId="{9351884D-27C5-46BE-A4F6-89B131B5B7B3}" srcOrd="1" destOrd="0" presId="urn:microsoft.com/office/officeart/2005/8/layout/orgChart1"/>
    <dgm:cxn modelId="{0E4F11A1-72AA-40C4-B096-CD529F57FB50}" type="presParOf" srcId="{6BD37F30-5EFE-4CE9-AEB3-CA3C612E8180}" destId="{DF451D6A-D8F1-456A-95C8-F3484C76E6D8}" srcOrd="2" destOrd="0" presId="urn:microsoft.com/office/officeart/2005/8/layout/orgChart1"/>
    <dgm:cxn modelId="{EEE1F1FF-B9A9-44F0-9A20-393F47A2F160}" type="presParOf" srcId="{4738F9CC-9256-4B6F-AAC2-984C77BEC89F}" destId="{50A7E005-DF36-4AD8-8DDA-8645E13B5238}" srcOrd="2" destOrd="0" presId="urn:microsoft.com/office/officeart/2005/8/layout/orgChart1"/>
    <dgm:cxn modelId="{2DBEA119-8BCE-4337-84DF-5C88CEB49A1A}" type="presParOf" srcId="{4738F9CC-9256-4B6F-AAC2-984C77BEC89F}" destId="{21291007-F02A-41C0-97C1-8256C05F7867}" srcOrd="3" destOrd="0" presId="urn:microsoft.com/office/officeart/2005/8/layout/orgChart1"/>
    <dgm:cxn modelId="{C0B51709-F4F6-441C-9E82-877A7D5AADE9}" type="presParOf" srcId="{21291007-F02A-41C0-97C1-8256C05F7867}" destId="{A8022F13-44FB-4E36-B122-14F7F43F2974}" srcOrd="0" destOrd="0" presId="urn:microsoft.com/office/officeart/2005/8/layout/orgChart1"/>
    <dgm:cxn modelId="{6B020B58-99BC-46E1-B407-CFE2D0BB5845}" type="presParOf" srcId="{A8022F13-44FB-4E36-B122-14F7F43F2974}" destId="{80F27B37-F8E8-4751-A28B-70836C86FF79}" srcOrd="0" destOrd="0" presId="urn:microsoft.com/office/officeart/2005/8/layout/orgChart1"/>
    <dgm:cxn modelId="{10AA324D-F1E6-473D-AD45-295574693282}" type="presParOf" srcId="{A8022F13-44FB-4E36-B122-14F7F43F2974}" destId="{8C151FB5-D42E-4FFF-AFEA-A31FACC88E02}" srcOrd="1" destOrd="0" presId="urn:microsoft.com/office/officeart/2005/8/layout/orgChart1"/>
    <dgm:cxn modelId="{183A6AB3-F692-4D8F-8E55-EDD47447FEEE}" type="presParOf" srcId="{21291007-F02A-41C0-97C1-8256C05F7867}" destId="{2B59556A-6824-4ED4-B79E-5B92F2B1264F}" srcOrd="1" destOrd="0" presId="urn:microsoft.com/office/officeart/2005/8/layout/orgChart1"/>
    <dgm:cxn modelId="{3E7B3A2C-DD18-47ED-96DB-0EAB14D15B51}" type="presParOf" srcId="{21291007-F02A-41C0-97C1-8256C05F7867}" destId="{58DB5A62-CD52-4356-9B30-7A343CD79DA5}" srcOrd="2" destOrd="0" presId="urn:microsoft.com/office/officeart/2005/8/layout/orgChart1"/>
    <dgm:cxn modelId="{5DAE4B3C-DC48-4272-B631-153E8813311C}" type="presParOf" srcId="{4738F9CC-9256-4B6F-AAC2-984C77BEC89F}" destId="{ADC4CF0D-0EE3-4084-BCB1-38FE57291372}" srcOrd="4" destOrd="0" presId="urn:microsoft.com/office/officeart/2005/8/layout/orgChart1"/>
    <dgm:cxn modelId="{CA422F60-8BAF-45ED-9FAC-047C4F925133}" type="presParOf" srcId="{4738F9CC-9256-4B6F-AAC2-984C77BEC89F}" destId="{6F88F5A7-60B3-40E5-8FE6-F790F0A1EC89}" srcOrd="5" destOrd="0" presId="urn:microsoft.com/office/officeart/2005/8/layout/orgChart1"/>
    <dgm:cxn modelId="{E3906E33-ED70-4215-958D-18706EC902DE}" type="presParOf" srcId="{6F88F5A7-60B3-40E5-8FE6-F790F0A1EC89}" destId="{3D967121-C27F-44E3-A01A-D282850F3F51}" srcOrd="0" destOrd="0" presId="urn:microsoft.com/office/officeart/2005/8/layout/orgChart1"/>
    <dgm:cxn modelId="{861A27CA-AA4B-4850-AC51-1C9C981C32F0}" type="presParOf" srcId="{3D967121-C27F-44E3-A01A-D282850F3F51}" destId="{609AD6EC-10EC-4122-94C7-9666FDC835E4}" srcOrd="0" destOrd="0" presId="urn:microsoft.com/office/officeart/2005/8/layout/orgChart1"/>
    <dgm:cxn modelId="{037B44CE-1489-46D0-9F3C-6FE4474F947F}" type="presParOf" srcId="{3D967121-C27F-44E3-A01A-D282850F3F51}" destId="{183ED568-70CE-4101-B69D-723D061BD047}" srcOrd="1" destOrd="0" presId="urn:microsoft.com/office/officeart/2005/8/layout/orgChart1"/>
    <dgm:cxn modelId="{6628AA19-3326-4AF5-962C-86E9588D3EA7}" type="presParOf" srcId="{6F88F5A7-60B3-40E5-8FE6-F790F0A1EC89}" destId="{48C7C7C8-D336-4A27-86A5-498E950FCEAD}" srcOrd="1" destOrd="0" presId="urn:microsoft.com/office/officeart/2005/8/layout/orgChart1"/>
    <dgm:cxn modelId="{6BBAF3E5-7E8C-440A-A45E-04C69462DDC1}" type="presParOf" srcId="{6F88F5A7-60B3-40E5-8FE6-F790F0A1EC89}" destId="{2BE916A9-EC52-4C01-996E-A540713432AF}" srcOrd="2" destOrd="0" presId="urn:microsoft.com/office/officeart/2005/8/layout/orgChart1"/>
    <dgm:cxn modelId="{1C90D9AF-5D5D-4E6C-9221-C42F5E3768AD}" type="presParOf" srcId="{FBCC5FB7-5E65-47C2-9DF7-47AF3E2D5F35}" destId="{A4D64F71-97B7-4FDF-9C4A-E728D6E9256C}" srcOrd="2" destOrd="0" presId="urn:microsoft.com/office/officeart/2005/8/layout/orgChart1"/>
    <dgm:cxn modelId="{713494E4-3919-4C5B-8A87-5DCF7815FAB0}" type="presParOf" srcId="{098F0140-77AB-4864-A91A-344D71A597AC}" destId="{83894035-1455-4E51-BBA9-02749F160CE7}" srcOrd="2" destOrd="0" presId="urn:microsoft.com/office/officeart/2005/8/layout/orgChart1"/>
    <dgm:cxn modelId="{E364B291-AC0E-440D-A34A-A19E1E47BF52}" type="presParOf" srcId="{098F0140-77AB-4864-A91A-344D71A597AC}" destId="{9585AFD9-3685-4353-864A-CBE92349295E}" srcOrd="3" destOrd="0" presId="urn:microsoft.com/office/officeart/2005/8/layout/orgChart1"/>
    <dgm:cxn modelId="{3BCF2A48-E2BA-4C87-AC86-5D0645F403A8}" type="presParOf" srcId="{9585AFD9-3685-4353-864A-CBE92349295E}" destId="{CAEB47B6-B630-45DE-A5B9-25FF2D192B2F}" srcOrd="0" destOrd="0" presId="urn:microsoft.com/office/officeart/2005/8/layout/orgChart1"/>
    <dgm:cxn modelId="{2273A5B9-8DE7-4780-A878-9459A857B155}" type="presParOf" srcId="{CAEB47B6-B630-45DE-A5B9-25FF2D192B2F}" destId="{9B221482-8080-4439-9AA1-3BD282D25D35}" srcOrd="0" destOrd="0" presId="urn:microsoft.com/office/officeart/2005/8/layout/orgChart1"/>
    <dgm:cxn modelId="{924DD0B2-DABE-4DE9-BD19-99BD849D8755}" type="presParOf" srcId="{CAEB47B6-B630-45DE-A5B9-25FF2D192B2F}" destId="{EC1108D1-F018-48E6-8BFF-222B28E43DA9}" srcOrd="1" destOrd="0" presId="urn:microsoft.com/office/officeart/2005/8/layout/orgChart1"/>
    <dgm:cxn modelId="{AA8C4DB9-06CD-40D3-BC38-1C73A458F859}" type="presParOf" srcId="{9585AFD9-3685-4353-864A-CBE92349295E}" destId="{A475CE36-F258-4079-8CE9-B18835F54449}" srcOrd="1" destOrd="0" presId="urn:microsoft.com/office/officeart/2005/8/layout/orgChart1"/>
    <dgm:cxn modelId="{0B9847B8-6A0B-4B96-A1B9-6594DCC6CD53}" type="presParOf" srcId="{9585AFD9-3685-4353-864A-CBE92349295E}" destId="{2D2B4800-A6AA-4C70-9902-54A032873E10}" srcOrd="2" destOrd="0" presId="urn:microsoft.com/office/officeart/2005/8/layout/orgChart1"/>
    <dgm:cxn modelId="{17BFA96C-1692-48FB-A165-3B8D29FDB1A1}" type="presParOf" srcId="{098F0140-77AB-4864-A91A-344D71A597AC}" destId="{8F274C16-2F52-4907-A338-166E2195AA85}" srcOrd="4" destOrd="0" presId="urn:microsoft.com/office/officeart/2005/8/layout/orgChart1"/>
    <dgm:cxn modelId="{D1DA0C88-842B-4B0E-92F8-D3EF97C25272}" type="presParOf" srcId="{098F0140-77AB-4864-A91A-344D71A597AC}" destId="{BE252812-2CC4-4120-B692-2CC5BD5749C5}" srcOrd="5" destOrd="0" presId="urn:microsoft.com/office/officeart/2005/8/layout/orgChart1"/>
    <dgm:cxn modelId="{E16EDBF8-BD38-431A-8B1C-B552A8929D59}" type="presParOf" srcId="{BE252812-2CC4-4120-B692-2CC5BD5749C5}" destId="{8682179F-2108-45FA-9297-60E4BC7869E7}" srcOrd="0" destOrd="0" presId="urn:microsoft.com/office/officeart/2005/8/layout/orgChart1"/>
    <dgm:cxn modelId="{26F4F8D0-387F-4A5A-B3AD-3127CAC33F4B}" type="presParOf" srcId="{8682179F-2108-45FA-9297-60E4BC7869E7}" destId="{38B73E59-CBED-46E7-9C47-F02A7E4E513B}" srcOrd="0" destOrd="0" presId="urn:microsoft.com/office/officeart/2005/8/layout/orgChart1"/>
    <dgm:cxn modelId="{AED7558B-8994-4909-B8E1-154BBE3C36CC}" type="presParOf" srcId="{8682179F-2108-45FA-9297-60E4BC7869E7}" destId="{B50E079A-A247-4E6B-AD80-D0D6C96870F5}" srcOrd="1" destOrd="0" presId="urn:microsoft.com/office/officeart/2005/8/layout/orgChart1"/>
    <dgm:cxn modelId="{65B6E4F5-FF3A-4D86-9488-39E139974CB8}" type="presParOf" srcId="{BE252812-2CC4-4120-B692-2CC5BD5749C5}" destId="{E76C1345-5A6E-4D7B-B184-594AC1B4783A}" srcOrd="1" destOrd="0" presId="urn:microsoft.com/office/officeart/2005/8/layout/orgChart1"/>
    <dgm:cxn modelId="{5DB7F5E6-2AF3-446F-89A2-9AF395DDAAAB}" type="presParOf" srcId="{BE252812-2CC4-4120-B692-2CC5BD5749C5}" destId="{D699D5B8-54C5-40B8-AF08-C7BA5564A296}" srcOrd="2" destOrd="0" presId="urn:microsoft.com/office/officeart/2005/8/layout/orgChart1"/>
    <dgm:cxn modelId="{6E18E150-3FAA-4D81-B7BB-21790EE19B0D}" type="presParOf" srcId="{098F0140-77AB-4864-A91A-344D71A597AC}" destId="{78FEF763-5FF7-43D8-B3BE-24EF3D6912F6}" srcOrd="6" destOrd="0" presId="urn:microsoft.com/office/officeart/2005/8/layout/orgChart1"/>
    <dgm:cxn modelId="{385CFFB8-627F-4D53-9AF2-068A7E266AA2}" type="presParOf" srcId="{098F0140-77AB-4864-A91A-344D71A597AC}" destId="{12E557B5-1944-41AA-9AA5-67C45A70C956}" srcOrd="7" destOrd="0" presId="urn:microsoft.com/office/officeart/2005/8/layout/orgChart1"/>
    <dgm:cxn modelId="{1C196302-BCFA-4D91-99B3-39EB277EB1ED}" type="presParOf" srcId="{12E557B5-1944-41AA-9AA5-67C45A70C956}" destId="{1FBF709F-2BC7-4FD9-A974-01899C11947F}" srcOrd="0" destOrd="0" presId="urn:microsoft.com/office/officeart/2005/8/layout/orgChart1"/>
    <dgm:cxn modelId="{077B56FD-9DDA-4C0E-A4E0-2311600EBA72}" type="presParOf" srcId="{1FBF709F-2BC7-4FD9-A974-01899C11947F}" destId="{4B51BDBE-29DB-498E-BD0D-25C118A5516C}" srcOrd="0" destOrd="0" presId="urn:microsoft.com/office/officeart/2005/8/layout/orgChart1"/>
    <dgm:cxn modelId="{E8B0034B-7E2C-4739-8423-56A27B032FA7}" type="presParOf" srcId="{1FBF709F-2BC7-4FD9-A974-01899C11947F}" destId="{80035B94-4DE4-4678-9229-DBCA0B131F21}" srcOrd="1" destOrd="0" presId="urn:microsoft.com/office/officeart/2005/8/layout/orgChart1"/>
    <dgm:cxn modelId="{13D1D95B-FB5E-4FD1-B4C2-74AE91B9DF90}" type="presParOf" srcId="{12E557B5-1944-41AA-9AA5-67C45A70C956}" destId="{BC69DC9E-B342-4930-BDB9-B7817D32EA7C}" srcOrd="1" destOrd="0" presId="urn:microsoft.com/office/officeart/2005/8/layout/orgChart1"/>
    <dgm:cxn modelId="{2691993B-9F4E-4683-A2F7-2885FB0E71FD}" type="presParOf" srcId="{12E557B5-1944-41AA-9AA5-67C45A70C956}" destId="{6FCB4FEC-74A7-4FBF-9C94-21B1D547D0C4}" srcOrd="2" destOrd="0" presId="urn:microsoft.com/office/officeart/2005/8/layout/orgChart1"/>
    <dgm:cxn modelId="{2447DB8B-2728-496C-8D7B-52B49D662D65}" type="presParOf" srcId="{098F0140-77AB-4864-A91A-344D71A597AC}" destId="{386B3707-3A4A-4A06-AED8-B33EFA57BF6E}" srcOrd="8" destOrd="0" presId="urn:microsoft.com/office/officeart/2005/8/layout/orgChart1"/>
    <dgm:cxn modelId="{90905AAC-7C01-4611-9556-3CBD75643B2D}" type="presParOf" srcId="{098F0140-77AB-4864-A91A-344D71A597AC}" destId="{3CB930C7-EBB1-4EAC-BBED-F25405354E05}" srcOrd="9" destOrd="0" presId="urn:microsoft.com/office/officeart/2005/8/layout/orgChart1"/>
    <dgm:cxn modelId="{CA03FDAD-3AD0-4EFA-BA5C-AADB536637B7}" type="presParOf" srcId="{3CB930C7-EBB1-4EAC-BBED-F25405354E05}" destId="{700A941D-2A25-4532-8FFF-1698D2189146}" srcOrd="0" destOrd="0" presId="urn:microsoft.com/office/officeart/2005/8/layout/orgChart1"/>
    <dgm:cxn modelId="{155CEECF-B65B-475A-9676-2F3006E70205}" type="presParOf" srcId="{700A941D-2A25-4532-8FFF-1698D2189146}" destId="{AFB5CF23-EA28-43E3-BA47-2F0D8F71AB84}" srcOrd="0" destOrd="0" presId="urn:microsoft.com/office/officeart/2005/8/layout/orgChart1"/>
    <dgm:cxn modelId="{7F0AFB91-1A80-4EA9-86EE-D758401F5308}" type="presParOf" srcId="{700A941D-2A25-4532-8FFF-1698D2189146}" destId="{6130D479-29DE-4873-966F-937F6E77CAB3}" srcOrd="1" destOrd="0" presId="urn:microsoft.com/office/officeart/2005/8/layout/orgChart1"/>
    <dgm:cxn modelId="{D13AA69B-0315-421D-B0F9-7A11CDBFEAD3}" type="presParOf" srcId="{3CB930C7-EBB1-4EAC-BBED-F25405354E05}" destId="{C7D93D9D-C9CD-4C5C-B639-8E63F482277C}" srcOrd="1" destOrd="0" presId="urn:microsoft.com/office/officeart/2005/8/layout/orgChart1"/>
    <dgm:cxn modelId="{1E5CC8C3-7B94-46F3-BF9F-3FCB249A2CE4}" type="presParOf" srcId="{3CB930C7-EBB1-4EAC-BBED-F25405354E05}" destId="{2F6AFD0C-BCA9-4133-8138-C8D864AB0325}" srcOrd="2" destOrd="0" presId="urn:microsoft.com/office/officeart/2005/8/layout/orgChart1"/>
    <dgm:cxn modelId="{81DBC1B2-BD5A-41F8-A180-AECA01EFC2E1}" type="presParOf" srcId="{CAD2336A-4C7E-4B34-8ACB-CFD3A095D785}" destId="{211AB473-244A-4E35-AF4C-56DECB2B08AC}" srcOrd="2" destOrd="0" presId="urn:microsoft.com/office/officeart/2005/8/layout/orgChart1"/>
    <dgm:cxn modelId="{E2A09F7A-FCCC-41A6-A358-EBCE41625A0B}" type="presParOf" srcId="{95375AC5-B11A-4EA4-8379-7AD3134AA46E}" destId="{ADA7F8B1-F210-4380-A357-9F4D5F8E427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B3707-3A4A-4A06-AED8-B33EFA57BF6E}">
      <dsp:nvSpPr>
        <dsp:cNvPr id="0" name=""/>
        <dsp:cNvSpPr/>
      </dsp:nvSpPr>
      <dsp:spPr>
        <a:xfrm>
          <a:off x="4191401" y="1664014"/>
          <a:ext cx="3318328" cy="287954"/>
        </a:xfrm>
        <a:custGeom>
          <a:avLst/>
          <a:gdLst/>
          <a:ahLst/>
          <a:cxnLst/>
          <a:rect l="0" t="0" r="0" b="0"/>
          <a:pathLst>
            <a:path>
              <a:moveTo>
                <a:pt x="0" y="0"/>
              </a:moveTo>
              <a:lnTo>
                <a:pt x="0" y="143977"/>
              </a:lnTo>
              <a:lnTo>
                <a:pt x="3318328" y="143977"/>
              </a:lnTo>
              <a:lnTo>
                <a:pt x="3318328" y="287954"/>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EF763-5FF7-43D8-B3BE-24EF3D6912F6}">
      <dsp:nvSpPr>
        <dsp:cNvPr id="0" name=""/>
        <dsp:cNvSpPr/>
      </dsp:nvSpPr>
      <dsp:spPr>
        <a:xfrm>
          <a:off x="4191401" y="1664014"/>
          <a:ext cx="1659164" cy="287954"/>
        </a:xfrm>
        <a:custGeom>
          <a:avLst/>
          <a:gdLst/>
          <a:ahLst/>
          <a:cxnLst/>
          <a:rect l="0" t="0" r="0" b="0"/>
          <a:pathLst>
            <a:path>
              <a:moveTo>
                <a:pt x="0" y="0"/>
              </a:moveTo>
              <a:lnTo>
                <a:pt x="0" y="143977"/>
              </a:lnTo>
              <a:lnTo>
                <a:pt x="1659164" y="143977"/>
              </a:lnTo>
              <a:lnTo>
                <a:pt x="1659164" y="287954"/>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274C16-2F52-4907-A338-166E2195AA85}">
      <dsp:nvSpPr>
        <dsp:cNvPr id="0" name=""/>
        <dsp:cNvSpPr/>
      </dsp:nvSpPr>
      <dsp:spPr>
        <a:xfrm>
          <a:off x="4145681" y="1664014"/>
          <a:ext cx="91440" cy="287954"/>
        </a:xfrm>
        <a:custGeom>
          <a:avLst/>
          <a:gdLst/>
          <a:ahLst/>
          <a:cxnLst/>
          <a:rect l="0" t="0" r="0" b="0"/>
          <a:pathLst>
            <a:path>
              <a:moveTo>
                <a:pt x="45720" y="0"/>
              </a:moveTo>
              <a:lnTo>
                <a:pt x="45720" y="287954"/>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94035-1455-4E51-BBA9-02749F160CE7}">
      <dsp:nvSpPr>
        <dsp:cNvPr id="0" name=""/>
        <dsp:cNvSpPr/>
      </dsp:nvSpPr>
      <dsp:spPr>
        <a:xfrm>
          <a:off x="2532236" y="1664014"/>
          <a:ext cx="1659164" cy="287954"/>
        </a:xfrm>
        <a:custGeom>
          <a:avLst/>
          <a:gdLst/>
          <a:ahLst/>
          <a:cxnLst/>
          <a:rect l="0" t="0" r="0" b="0"/>
          <a:pathLst>
            <a:path>
              <a:moveTo>
                <a:pt x="1659164" y="0"/>
              </a:moveTo>
              <a:lnTo>
                <a:pt x="1659164" y="143977"/>
              </a:lnTo>
              <a:lnTo>
                <a:pt x="0" y="143977"/>
              </a:lnTo>
              <a:lnTo>
                <a:pt x="0" y="287954"/>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C4CF0D-0EE3-4084-BCB1-38FE57291372}">
      <dsp:nvSpPr>
        <dsp:cNvPr id="0" name=""/>
        <dsp:cNvSpPr/>
      </dsp:nvSpPr>
      <dsp:spPr>
        <a:xfrm>
          <a:off x="324587" y="2637573"/>
          <a:ext cx="205681" cy="2577875"/>
        </a:xfrm>
        <a:custGeom>
          <a:avLst/>
          <a:gdLst/>
          <a:ahLst/>
          <a:cxnLst/>
          <a:rect l="0" t="0" r="0" b="0"/>
          <a:pathLst>
            <a:path>
              <a:moveTo>
                <a:pt x="0" y="0"/>
              </a:moveTo>
              <a:lnTo>
                <a:pt x="0" y="2577875"/>
              </a:lnTo>
              <a:lnTo>
                <a:pt x="205681" y="2577875"/>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A7E005-DF36-4AD8-8DDA-8645E13B5238}">
      <dsp:nvSpPr>
        <dsp:cNvPr id="0" name=""/>
        <dsp:cNvSpPr/>
      </dsp:nvSpPr>
      <dsp:spPr>
        <a:xfrm>
          <a:off x="324587" y="2637573"/>
          <a:ext cx="205681" cy="1604316"/>
        </a:xfrm>
        <a:custGeom>
          <a:avLst/>
          <a:gdLst/>
          <a:ahLst/>
          <a:cxnLst/>
          <a:rect l="0" t="0" r="0" b="0"/>
          <a:pathLst>
            <a:path>
              <a:moveTo>
                <a:pt x="0" y="0"/>
              </a:moveTo>
              <a:lnTo>
                <a:pt x="0" y="1604316"/>
              </a:lnTo>
              <a:lnTo>
                <a:pt x="205681" y="1604316"/>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68ECAC-A5BE-4430-B766-740527A84D9B}">
      <dsp:nvSpPr>
        <dsp:cNvPr id="0" name=""/>
        <dsp:cNvSpPr/>
      </dsp:nvSpPr>
      <dsp:spPr>
        <a:xfrm>
          <a:off x="324587" y="2637573"/>
          <a:ext cx="205681" cy="630756"/>
        </a:xfrm>
        <a:custGeom>
          <a:avLst/>
          <a:gdLst/>
          <a:ahLst/>
          <a:cxnLst/>
          <a:rect l="0" t="0" r="0" b="0"/>
          <a:pathLst>
            <a:path>
              <a:moveTo>
                <a:pt x="0" y="0"/>
              </a:moveTo>
              <a:lnTo>
                <a:pt x="0" y="630756"/>
              </a:lnTo>
              <a:lnTo>
                <a:pt x="205681" y="630756"/>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30DFFF-467C-4121-984F-8A5C2B541E31}">
      <dsp:nvSpPr>
        <dsp:cNvPr id="0" name=""/>
        <dsp:cNvSpPr/>
      </dsp:nvSpPr>
      <dsp:spPr>
        <a:xfrm>
          <a:off x="873072" y="1664014"/>
          <a:ext cx="3318328" cy="287954"/>
        </a:xfrm>
        <a:custGeom>
          <a:avLst/>
          <a:gdLst/>
          <a:ahLst/>
          <a:cxnLst/>
          <a:rect l="0" t="0" r="0" b="0"/>
          <a:pathLst>
            <a:path>
              <a:moveTo>
                <a:pt x="3318328" y="0"/>
              </a:moveTo>
              <a:lnTo>
                <a:pt x="3318328" y="143977"/>
              </a:lnTo>
              <a:lnTo>
                <a:pt x="0" y="143977"/>
              </a:lnTo>
              <a:lnTo>
                <a:pt x="0" y="287954"/>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FB7EC-5CB9-4A2D-B70E-87C5125B28B4}">
      <dsp:nvSpPr>
        <dsp:cNvPr id="0" name=""/>
        <dsp:cNvSpPr/>
      </dsp:nvSpPr>
      <dsp:spPr>
        <a:xfrm>
          <a:off x="4145681" y="690454"/>
          <a:ext cx="91440" cy="287954"/>
        </a:xfrm>
        <a:custGeom>
          <a:avLst/>
          <a:gdLst/>
          <a:ahLst/>
          <a:cxnLst/>
          <a:rect l="0" t="0" r="0" b="0"/>
          <a:pathLst>
            <a:path>
              <a:moveTo>
                <a:pt x="45720" y="0"/>
              </a:moveTo>
              <a:lnTo>
                <a:pt x="45720" y="28795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66A047-57D2-44C1-9D95-677B72A6986E}">
      <dsp:nvSpPr>
        <dsp:cNvPr id="0" name=""/>
        <dsp:cNvSpPr/>
      </dsp:nvSpPr>
      <dsp:spPr>
        <a:xfrm>
          <a:off x="3505795" y="4849"/>
          <a:ext cx="1371210" cy="685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Office of the CAO</a:t>
          </a:r>
        </a:p>
      </dsp:txBody>
      <dsp:txXfrm>
        <a:off x="3505795" y="4849"/>
        <a:ext cx="1371210" cy="685605"/>
      </dsp:txXfrm>
    </dsp:sp>
    <dsp:sp modelId="{6543FE42-3A48-4DA3-BB50-396FA66CD8D1}">
      <dsp:nvSpPr>
        <dsp:cNvPr id="0" name=""/>
        <dsp:cNvSpPr/>
      </dsp:nvSpPr>
      <dsp:spPr>
        <a:xfrm>
          <a:off x="3505795" y="978408"/>
          <a:ext cx="1371210" cy="68560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Community Infrastructure</a:t>
          </a:r>
        </a:p>
      </dsp:txBody>
      <dsp:txXfrm>
        <a:off x="3505795" y="978408"/>
        <a:ext cx="1371210" cy="685605"/>
      </dsp:txXfrm>
    </dsp:sp>
    <dsp:sp modelId="{2B0977AE-61A4-4C32-9DAB-9E7EF4C3CF27}">
      <dsp:nvSpPr>
        <dsp:cNvPr id="0" name=""/>
        <dsp:cNvSpPr/>
      </dsp:nvSpPr>
      <dsp:spPr>
        <a:xfrm>
          <a:off x="187466" y="1951968"/>
          <a:ext cx="1371210" cy="685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Engineering Services</a:t>
          </a:r>
        </a:p>
      </dsp:txBody>
      <dsp:txXfrm>
        <a:off x="187466" y="1951968"/>
        <a:ext cx="1371210" cy="685605"/>
      </dsp:txXfrm>
    </dsp:sp>
    <dsp:sp modelId="{98E78B6A-5BAF-409B-A9A1-CEB2E37419BD}">
      <dsp:nvSpPr>
        <dsp:cNvPr id="0" name=""/>
        <dsp:cNvSpPr/>
      </dsp:nvSpPr>
      <dsp:spPr>
        <a:xfrm>
          <a:off x="530269" y="2925527"/>
          <a:ext cx="1371210" cy="685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Design Services</a:t>
          </a:r>
        </a:p>
      </dsp:txBody>
      <dsp:txXfrm>
        <a:off x="530269" y="2925527"/>
        <a:ext cx="1371210" cy="685605"/>
      </dsp:txXfrm>
    </dsp:sp>
    <dsp:sp modelId="{80F27B37-F8E8-4751-A28B-70836C86FF79}">
      <dsp:nvSpPr>
        <dsp:cNvPr id="0" name=""/>
        <dsp:cNvSpPr/>
      </dsp:nvSpPr>
      <dsp:spPr>
        <a:xfrm>
          <a:off x="530269" y="3899086"/>
          <a:ext cx="1371210" cy="685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Construction &amp; Project Services</a:t>
          </a:r>
        </a:p>
      </dsp:txBody>
      <dsp:txXfrm>
        <a:off x="530269" y="3899086"/>
        <a:ext cx="1371210" cy="685605"/>
      </dsp:txXfrm>
    </dsp:sp>
    <dsp:sp modelId="{609AD6EC-10EC-4122-94C7-9666FDC835E4}">
      <dsp:nvSpPr>
        <dsp:cNvPr id="0" name=""/>
        <dsp:cNvSpPr/>
      </dsp:nvSpPr>
      <dsp:spPr>
        <a:xfrm>
          <a:off x="530269" y="4872646"/>
          <a:ext cx="1371210" cy="685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Infrastructure Assets</a:t>
          </a:r>
        </a:p>
      </dsp:txBody>
      <dsp:txXfrm>
        <a:off x="530269" y="4872646"/>
        <a:ext cx="1371210" cy="685605"/>
      </dsp:txXfrm>
    </dsp:sp>
    <dsp:sp modelId="{9B221482-8080-4439-9AA1-3BD282D25D35}">
      <dsp:nvSpPr>
        <dsp:cNvPr id="0" name=""/>
        <dsp:cNvSpPr/>
      </dsp:nvSpPr>
      <dsp:spPr>
        <a:xfrm>
          <a:off x="1846631" y="1951968"/>
          <a:ext cx="1371210" cy="685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44525">
            <a:lnSpc>
              <a:spcPct val="90000"/>
            </a:lnSpc>
            <a:spcBef>
              <a:spcPct val="0"/>
            </a:spcBef>
            <a:spcAft>
              <a:spcPct val="35000"/>
            </a:spcAft>
            <a:buNone/>
          </a:pPr>
          <a:r>
            <a:rPr lang="en-US" sz="1450" kern="1200" dirty="0"/>
            <a:t>Facility Design &amp; Construction</a:t>
          </a:r>
        </a:p>
      </dsp:txBody>
      <dsp:txXfrm>
        <a:off x="1846631" y="1951968"/>
        <a:ext cx="1371210" cy="685605"/>
      </dsp:txXfrm>
    </dsp:sp>
    <dsp:sp modelId="{38B73E59-CBED-46E7-9C47-F02A7E4E513B}">
      <dsp:nvSpPr>
        <dsp:cNvPr id="0" name=""/>
        <dsp:cNvSpPr/>
      </dsp:nvSpPr>
      <dsp:spPr>
        <a:xfrm>
          <a:off x="3505795" y="1951968"/>
          <a:ext cx="1371210" cy="685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Linear Infrastructure Services</a:t>
          </a:r>
        </a:p>
      </dsp:txBody>
      <dsp:txXfrm>
        <a:off x="3505795" y="1951968"/>
        <a:ext cx="1371210" cy="685605"/>
      </dsp:txXfrm>
    </dsp:sp>
    <dsp:sp modelId="{4B51BDBE-29DB-498E-BD0D-25C118A5516C}">
      <dsp:nvSpPr>
        <dsp:cNvPr id="0" name=""/>
        <dsp:cNvSpPr/>
      </dsp:nvSpPr>
      <dsp:spPr>
        <a:xfrm>
          <a:off x="5164960" y="1951968"/>
          <a:ext cx="1371210" cy="685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 Services</a:t>
          </a:r>
        </a:p>
      </dsp:txBody>
      <dsp:txXfrm>
        <a:off x="5164960" y="1951968"/>
        <a:ext cx="1371210" cy="685605"/>
      </dsp:txXfrm>
    </dsp:sp>
    <dsp:sp modelId="{AFB5CF23-EA28-43E3-BA47-2F0D8F71AB84}">
      <dsp:nvSpPr>
        <dsp:cNvPr id="0" name=""/>
        <dsp:cNvSpPr/>
      </dsp:nvSpPr>
      <dsp:spPr>
        <a:xfrm>
          <a:off x="6824124" y="1951968"/>
          <a:ext cx="1371210" cy="685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 &amp; Wastewater </a:t>
          </a:r>
        </a:p>
      </dsp:txBody>
      <dsp:txXfrm>
        <a:off x="6824124" y="1951968"/>
        <a:ext cx="1371210" cy="6856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8A424-4907-42F0-8E5A-ED5D17DD371C}"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5D793-CD6B-49E2-A1CF-01F622E017F9}" type="slidenum">
              <a:rPr lang="en-US" smtClean="0"/>
              <a:t>‹#›</a:t>
            </a:fld>
            <a:endParaRPr lang="en-US"/>
          </a:p>
        </p:txBody>
      </p:sp>
    </p:spTree>
    <p:extLst>
      <p:ext uri="{BB962C8B-B14F-4D97-AF65-F5344CB8AC3E}">
        <p14:creationId xmlns:p14="http://schemas.microsoft.com/office/powerpoint/2010/main" val="231860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86522E-2C68-466A-826F-A9705AE36B52}" type="slidenum">
              <a:rPr lang="en-US" smtClean="0"/>
              <a:t>1</a:t>
            </a:fld>
            <a:endParaRPr lang="en-US"/>
          </a:p>
        </p:txBody>
      </p:sp>
    </p:spTree>
    <p:extLst>
      <p:ext uri="{BB962C8B-B14F-4D97-AF65-F5344CB8AC3E}">
        <p14:creationId xmlns:p14="http://schemas.microsoft.com/office/powerpoint/2010/main" val="1357442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recently did a review of our Capital Program, including active projects to confirm expenditures to date, status and remaining funds. The focus was mainly around Road Projects. </a:t>
            </a:r>
          </a:p>
          <a:p>
            <a:pPr marL="171450" indent="-171450">
              <a:buFontTx/>
              <a:buChar char="-"/>
            </a:pPr>
            <a:r>
              <a:rPr lang="en-US" dirty="0"/>
              <a:t>Some projects that we’re originally planned for Construction in 2026, were deferred due to things such as property constraints or re-scoping, therefore those funds we’re added in the 2026 Road Rehab strategy plan that was approved by City Council on March 10 2026. The list includes Garson Coniston Road and Second Ave from Kenwood to Bancroft. New projects include the first two on this slide.. MR 35 and Two $5 Million Spreader Laid Asphalt Patching Contracts. </a:t>
            </a:r>
          </a:p>
        </p:txBody>
      </p:sp>
      <p:sp>
        <p:nvSpPr>
          <p:cNvPr id="4" name="Slide Number Placeholder 3"/>
          <p:cNvSpPr>
            <a:spLocks noGrp="1"/>
          </p:cNvSpPr>
          <p:nvPr>
            <p:ph type="sldNum" sz="quarter" idx="5"/>
          </p:nvPr>
        </p:nvSpPr>
        <p:spPr/>
        <p:txBody>
          <a:bodyPr/>
          <a:lstStyle/>
          <a:p>
            <a:fld id="{0C86522E-2C68-466A-826F-A9705AE36B52}" type="slidenum">
              <a:rPr lang="en-US" smtClean="0"/>
              <a:t>10</a:t>
            </a:fld>
            <a:endParaRPr lang="en-US"/>
          </a:p>
        </p:txBody>
      </p:sp>
    </p:spTree>
    <p:extLst>
      <p:ext uri="{BB962C8B-B14F-4D97-AF65-F5344CB8AC3E}">
        <p14:creationId xmlns:p14="http://schemas.microsoft.com/office/powerpoint/2010/main" val="63720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project budget - $17M</a:t>
            </a:r>
          </a:p>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11</a:t>
            </a:fld>
            <a:endParaRPr lang="en-US"/>
          </a:p>
        </p:txBody>
      </p:sp>
    </p:spTree>
    <p:extLst>
      <p:ext uri="{BB962C8B-B14F-4D97-AF65-F5344CB8AC3E}">
        <p14:creationId xmlns:p14="http://schemas.microsoft.com/office/powerpoint/2010/main" val="223991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AC52-8E18-BB5D-068A-C4DA12EF8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9F157-69F6-E64F-54A6-1B3FE923F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2BB5D-07F6-A3D3-7C43-8C35B17016E0}"/>
              </a:ext>
            </a:extLst>
          </p:cNvPr>
          <p:cNvSpPr>
            <a:spLocks noGrp="1"/>
          </p:cNvSpPr>
          <p:nvPr>
            <p:ph type="body" idx="1"/>
          </p:nvPr>
        </p:nvSpPr>
        <p:spPr/>
        <p:txBody>
          <a:bodyPr/>
          <a:lstStyle/>
          <a:p>
            <a:r>
              <a:rPr lang="en-US" dirty="0"/>
              <a:t>Total project budget for the approved scope is $8.7 Million. The remaining recommendations that we’re part of the EA will be reprioritized in future years. </a:t>
            </a:r>
          </a:p>
          <a:p>
            <a:endParaRPr lang="en-US" dirty="0"/>
          </a:p>
        </p:txBody>
      </p:sp>
      <p:sp>
        <p:nvSpPr>
          <p:cNvPr id="4" name="Slide Number Placeholder 3">
            <a:extLst>
              <a:ext uri="{FF2B5EF4-FFF2-40B4-BE49-F238E27FC236}">
                <a16:creationId xmlns:a16="http://schemas.microsoft.com/office/drawing/2014/main" id="{B9633EE0-302B-F27F-5398-B27C02B31E91}"/>
              </a:ext>
            </a:extLst>
          </p:cNvPr>
          <p:cNvSpPr>
            <a:spLocks noGrp="1"/>
          </p:cNvSpPr>
          <p:nvPr>
            <p:ph type="sldNum" sz="quarter" idx="5"/>
          </p:nvPr>
        </p:nvSpPr>
        <p:spPr/>
        <p:txBody>
          <a:bodyPr/>
          <a:lstStyle/>
          <a:p>
            <a:fld id="{0C86522E-2C68-466A-826F-A9705AE36B52}" type="slidenum">
              <a:rPr lang="en-US" smtClean="0"/>
              <a:t>12</a:t>
            </a:fld>
            <a:endParaRPr lang="en-US"/>
          </a:p>
        </p:txBody>
      </p:sp>
    </p:spTree>
    <p:extLst>
      <p:ext uri="{BB962C8B-B14F-4D97-AF65-F5344CB8AC3E}">
        <p14:creationId xmlns:p14="http://schemas.microsoft.com/office/powerpoint/2010/main" val="21314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13</a:t>
            </a:fld>
            <a:endParaRPr lang="en-US"/>
          </a:p>
        </p:txBody>
      </p:sp>
    </p:spTree>
    <p:extLst>
      <p:ext uri="{BB962C8B-B14F-4D97-AF65-F5344CB8AC3E}">
        <p14:creationId xmlns:p14="http://schemas.microsoft.com/office/powerpoint/2010/main" val="175178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D04F-AD5A-62A5-E66F-00BA3A78E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C3A28-46C5-5FE1-7AF4-06C9C7A52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DDCA-D625-AE59-C798-6A6035B45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E8F1DB-13BD-C1B9-C11D-DE1895A8ABD6}"/>
              </a:ext>
            </a:extLst>
          </p:cNvPr>
          <p:cNvSpPr>
            <a:spLocks noGrp="1"/>
          </p:cNvSpPr>
          <p:nvPr>
            <p:ph type="sldNum" sz="quarter" idx="5"/>
          </p:nvPr>
        </p:nvSpPr>
        <p:spPr/>
        <p:txBody>
          <a:bodyPr/>
          <a:lstStyle/>
          <a:p>
            <a:fld id="{0C86522E-2C68-466A-826F-A9705AE36B52}" type="slidenum">
              <a:rPr lang="en-US" smtClean="0"/>
              <a:t>14</a:t>
            </a:fld>
            <a:endParaRPr lang="en-US"/>
          </a:p>
        </p:txBody>
      </p:sp>
    </p:spTree>
    <p:extLst>
      <p:ext uri="{BB962C8B-B14F-4D97-AF65-F5344CB8AC3E}">
        <p14:creationId xmlns:p14="http://schemas.microsoft.com/office/powerpoint/2010/main" val="161132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5FBC-4984-017D-1C60-5358EEFD0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9EE0A-6976-490A-A6F5-6EB7B28A0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39E3D-976D-E8A5-AAC5-FF5A47752B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255609-5779-291B-53DA-724184B6AD17}"/>
              </a:ext>
            </a:extLst>
          </p:cNvPr>
          <p:cNvSpPr>
            <a:spLocks noGrp="1"/>
          </p:cNvSpPr>
          <p:nvPr>
            <p:ph type="sldNum" sz="quarter" idx="5"/>
          </p:nvPr>
        </p:nvSpPr>
        <p:spPr/>
        <p:txBody>
          <a:bodyPr/>
          <a:lstStyle/>
          <a:p>
            <a:fld id="{0C86522E-2C68-466A-826F-A9705AE36B52}" type="slidenum">
              <a:rPr lang="en-US" smtClean="0"/>
              <a:t>15</a:t>
            </a:fld>
            <a:endParaRPr lang="en-US"/>
          </a:p>
        </p:txBody>
      </p:sp>
    </p:spTree>
    <p:extLst>
      <p:ext uri="{BB962C8B-B14F-4D97-AF65-F5344CB8AC3E}">
        <p14:creationId xmlns:p14="http://schemas.microsoft.com/office/powerpoint/2010/main" val="289594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3C4AC-43E0-C63E-F8FB-E254B0639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D07FE-1FAE-812D-3F48-927828A09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0268E-09E7-EE1B-B4FC-47A12E5458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Two $5M Spread Laid Asphalt Patching Contracts</a:t>
            </a:r>
          </a:p>
        </p:txBody>
      </p:sp>
      <p:sp>
        <p:nvSpPr>
          <p:cNvPr id="4" name="Slide Number Placeholder 3">
            <a:extLst>
              <a:ext uri="{FF2B5EF4-FFF2-40B4-BE49-F238E27FC236}">
                <a16:creationId xmlns:a16="http://schemas.microsoft.com/office/drawing/2014/main" id="{44DA681E-FEB9-5CDB-F2F6-2807FCA78358}"/>
              </a:ext>
            </a:extLst>
          </p:cNvPr>
          <p:cNvSpPr>
            <a:spLocks noGrp="1"/>
          </p:cNvSpPr>
          <p:nvPr>
            <p:ph type="sldNum" sz="quarter" idx="5"/>
          </p:nvPr>
        </p:nvSpPr>
        <p:spPr/>
        <p:txBody>
          <a:bodyPr/>
          <a:lstStyle/>
          <a:p>
            <a:fld id="{0C86522E-2C68-466A-826F-A9705AE36B52}" type="slidenum">
              <a:rPr lang="en-US" smtClean="0"/>
              <a:t>16</a:t>
            </a:fld>
            <a:endParaRPr lang="en-US"/>
          </a:p>
        </p:txBody>
      </p:sp>
    </p:spTree>
    <p:extLst>
      <p:ext uri="{BB962C8B-B14F-4D97-AF65-F5344CB8AC3E}">
        <p14:creationId xmlns:p14="http://schemas.microsoft.com/office/powerpoint/2010/main" val="11194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5449-87FE-913F-B9A7-844237255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7FF7F-DEFB-83BF-DAAB-ABEA3C7F8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25178-D64F-6FB7-045D-B7023D6E19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Two $5M Spread Laid Asphalt Patching Contracts</a:t>
            </a:r>
          </a:p>
        </p:txBody>
      </p:sp>
      <p:sp>
        <p:nvSpPr>
          <p:cNvPr id="4" name="Slide Number Placeholder 3">
            <a:extLst>
              <a:ext uri="{FF2B5EF4-FFF2-40B4-BE49-F238E27FC236}">
                <a16:creationId xmlns:a16="http://schemas.microsoft.com/office/drawing/2014/main" id="{B03D2FE1-C93A-3765-BD84-B0508885364B}"/>
              </a:ext>
            </a:extLst>
          </p:cNvPr>
          <p:cNvSpPr>
            <a:spLocks noGrp="1"/>
          </p:cNvSpPr>
          <p:nvPr>
            <p:ph type="sldNum" sz="quarter" idx="5"/>
          </p:nvPr>
        </p:nvSpPr>
        <p:spPr/>
        <p:txBody>
          <a:bodyPr/>
          <a:lstStyle/>
          <a:p>
            <a:fld id="{0C86522E-2C68-466A-826F-A9705AE36B52}" type="slidenum">
              <a:rPr lang="en-US" smtClean="0"/>
              <a:t>17</a:t>
            </a:fld>
            <a:endParaRPr lang="en-US"/>
          </a:p>
        </p:txBody>
      </p:sp>
    </p:spTree>
    <p:extLst>
      <p:ext uri="{BB962C8B-B14F-4D97-AF65-F5344CB8AC3E}">
        <p14:creationId xmlns:p14="http://schemas.microsoft.com/office/powerpoint/2010/main" val="428261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18</a:t>
            </a:fld>
            <a:endParaRPr lang="en-US"/>
          </a:p>
        </p:txBody>
      </p:sp>
    </p:spTree>
    <p:extLst>
      <p:ext uri="{BB962C8B-B14F-4D97-AF65-F5344CB8AC3E}">
        <p14:creationId xmlns:p14="http://schemas.microsoft.com/office/powerpoint/2010/main" val="419426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42900" defTabSz="457200" fontAlgn="base">
              <a:lnSpc>
                <a:spcPct val="110000"/>
              </a:lnSpc>
              <a:spcAft>
                <a:spcPct val="0"/>
              </a:spcAft>
              <a:buClr>
                <a:schemeClr val="accent1"/>
              </a:buClr>
              <a:buSzPct val="80000"/>
              <a:buFont typeface="Wingdings 3" charset="2"/>
              <a:buChar char=""/>
            </a:pPr>
            <a:r>
              <a:rPr lang="en-CA" sz="1800" dirty="0">
                <a:solidFill>
                  <a:schemeClr val="tx1">
                    <a:lumMod val="75000"/>
                    <a:lumOff val="25000"/>
                  </a:schemeClr>
                </a:solidFill>
              </a:rPr>
              <a:t>Benefits of multi-year budgeting:</a:t>
            </a:r>
          </a:p>
          <a:p>
            <a:pPr marL="914400" lvl="2" indent="-342900" defTabSz="457200" fontAlgn="base">
              <a:lnSpc>
                <a:spcPct val="110000"/>
              </a:lnSpc>
              <a:spcBef>
                <a:spcPts val="1000"/>
              </a:spcBef>
              <a:spcAft>
                <a:spcPct val="0"/>
              </a:spcAft>
              <a:buClr>
                <a:schemeClr val="accent1"/>
              </a:buClr>
              <a:buSzPct val="80000"/>
              <a:buFont typeface="Wingdings 3" charset="2"/>
              <a:buChar char=""/>
            </a:pPr>
            <a:r>
              <a:rPr lang="en-US" dirty="0">
                <a:solidFill>
                  <a:schemeClr val="tx1">
                    <a:lumMod val="75000"/>
                    <a:lumOff val="25000"/>
                  </a:schemeClr>
                </a:solidFill>
              </a:rPr>
              <a:t>Improved project planning and execution over several years</a:t>
            </a:r>
          </a:p>
          <a:p>
            <a:pPr marL="914400" lvl="2" indent="-342900" defTabSz="457200" fontAlgn="base">
              <a:lnSpc>
                <a:spcPct val="110000"/>
              </a:lnSpc>
              <a:spcBef>
                <a:spcPts val="1000"/>
              </a:spcBef>
              <a:spcAft>
                <a:spcPct val="0"/>
              </a:spcAft>
              <a:buClr>
                <a:schemeClr val="accent1"/>
              </a:buClr>
              <a:buSzPct val="80000"/>
              <a:buFont typeface="Wingdings 3" charset="2"/>
              <a:buChar char=""/>
            </a:pPr>
            <a:r>
              <a:rPr lang="en-US" dirty="0">
                <a:solidFill>
                  <a:schemeClr val="tx1">
                    <a:lumMod val="75000"/>
                    <a:lumOff val="25000"/>
                  </a:schemeClr>
                </a:solidFill>
              </a:rPr>
              <a:t>Residents and businesses learn of forthcoming community improvements and impacts to services well in advance</a:t>
            </a:r>
          </a:p>
          <a:p>
            <a:pPr marL="914400" lvl="2" indent="-342900" defTabSz="457200" fontAlgn="base">
              <a:lnSpc>
                <a:spcPct val="110000"/>
              </a:lnSpc>
              <a:spcBef>
                <a:spcPts val="1000"/>
              </a:spcBef>
              <a:spcAft>
                <a:spcPct val="0"/>
              </a:spcAft>
              <a:buClr>
                <a:schemeClr val="accent1"/>
              </a:buClr>
              <a:buSzPct val="80000"/>
              <a:buFont typeface="Wingdings 3" charset="2"/>
              <a:buChar char=""/>
            </a:pPr>
            <a:r>
              <a:rPr lang="en-US" dirty="0">
                <a:solidFill>
                  <a:schemeClr val="tx1">
                    <a:lumMod val="75000"/>
                    <a:lumOff val="25000"/>
                  </a:schemeClr>
                </a:solidFill>
              </a:rPr>
              <a:t>Improved pricing and staffing efficiencies are possible, where similar purchases or projects can be combined within the same tender</a:t>
            </a:r>
          </a:p>
          <a:p>
            <a:pPr marL="914400" lvl="2" indent="-342900" defTabSz="457200" fontAlgn="base">
              <a:lnSpc>
                <a:spcPct val="110000"/>
              </a:lnSpc>
              <a:spcBef>
                <a:spcPts val="1000"/>
              </a:spcBef>
              <a:spcAft>
                <a:spcPct val="0"/>
              </a:spcAft>
              <a:buClr>
                <a:schemeClr val="accent1"/>
              </a:buClr>
              <a:buSzPct val="80000"/>
              <a:buFont typeface="Wingdings 3" charset="2"/>
              <a:buChar char=""/>
            </a:pPr>
            <a:r>
              <a:rPr lang="en-US" dirty="0">
                <a:solidFill>
                  <a:schemeClr val="tx1">
                    <a:lumMod val="75000"/>
                    <a:lumOff val="25000"/>
                  </a:schemeClr>
                </a:solidFill>
              </a:rPr>
              <a:t>Contractors can plan for longer-term capital or personnel investments</a:t>
            </a:r>
          </a:p>
          <a:p>
            <a:endParaRPr lang="en-US" dirty="0"/>
          </a:p>
        </p:txBody>
      </p:sp>
      <p:sp>
        <p:nvSpPr>
          <p:cNvPr id="4" name="Slide Number Placeholder 3"/>
          <p:cNvSpPr>
            <a:spLocks noGrp="1"/>
          </p:cNvSpPr>
          <p:nvPr>
            <p:ph type="sldNum" sz="quarter" idx="5"/>
          </p:nvPr>
        </p:nvSpPr>
        <p:spPr/>
        <p:txBody>
          <a:bodyPr/>
          <a:lstStyle/>
          <a:p>
            <a:fld id="{457B37C2-C420-4B76-B4EB-3D2882B9FA34}" type="slidenum">
              <a:rPr lang="en-US" smtClean="0"/>
              <a:t>19</a:t>
            </a:fld>
            <a:endParaRPr lang="en-US"/>
          </a:p>
        </p:txBody>
      </p:sp>
    </p:spTree>
    <p:extLst>
      <p:ext uri="{BB962C8B-B14F-4D97-AF65-F5344CB8AC3E}">
        <p14:creationId xmlns:p14="http://schemas.microsoft.com/office/powerpoint/2010/main" val="204261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2025, we spent $69 million on linear capital projects. We tendered 18 projects. </a:t>
            </a:r>
          </a:p>
        </p:txBody>
      </p:sp>
      <p:sp>
        <p:nvSpPr>
          <p:cNvPr id="4" name="Slide Number Placeholder 3"/>
          <p:cNvSpPr>
            <a:spLocks noGrp="1"/>
          </p:cNvSpPr>
          <p:nvPr>
            <p:ph type="sldNum" sz="quarter" idx="5"/>
          </p:nvPr>
        </p:nvSpPr>
        <p:spPr/>
        <p:txBody>
          <a:bodyPr/>
          <a:lstStyle/>
          <a:p>
            <a:fld id="{5C15D793-CD6B-49E2-A1CF-01F622E017F9}" type="slidenum">
              <a:rPr lang="en-US" smtClean="0"/>
              <a:t>2</a:t>
            </a:fld>
            <a:endParaRPr lang="en-US"/>
          </a:p>
        </p:txBody>
      </p:sp>
    </p:spTree>
    <p:extLst>
      <p:ext uri="{BB962C8B-B14F-4D97-AF65-F5344CB8AC3E}">
        <p14:creationId xmlns:p14="http://schemas.microsoft.com/office/powerpoint/2010/main" val="333466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5D793-CD6B-49E2-A1CF-01F622E017F9}" type="slidenum">
              <a:rPr lang="en-US" smtClean="0"/>
              <a:t>20</a:t>
            </a:fld>
            <a:endParaRPr lang="en-US"/>
          </a:p>
        </p:txBody>
      </p:sp>
    </p:spTree>
    <p:extLst>
      <p:ext uri="{BB962C8B-B14F-4D97-AF65-F5344CB8AC3E}">
        <p14:creationId xmlns:p14="http://schemas.microsoft.com/office/powerpoint/2010/main" val="3646462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3</a:t>
            </a:fld>
            <a:endParaRPr lang="en-US"/>
          </a:p>
        </p:txBody>
      </p:sp>
    </p:spTree>
    <p:extLst>
      <p:ext uri="{BB962C8B-B14F-4D97-AF65-F5344CB8AC3E}">
        <p14:creationId xmlns:p14="http://schemas.microsoft.com/office/powerpoint/2010/main" val="390698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4</a:t>
            </a:fld>
            <a:endParaRPr lang="en-US"/>
          </a:p>
        </p:txBody>
      </p:sp>
    </p:spTree>
    <p:extLst>
      <p:ext uri="{BB962C8B-B14F-4D97-AF65-F5344CB8AC3E}">
        <p14:creationId xmlns:p14="http://schemas.microsoft.com/office/powerpoint/2010/main" val="357635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4964-BBAF-D4E9-C943-DB0AC5F3E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DFA3F-521F-9D43-428E-1426B0D37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75AF6-81AC-698A-8E08-6E843C808B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A1B6C2-4799-40AD-998B-F8398D782E21}"/>
              </a:ext>
            </a:extLst>
          </p:cNvPr>
          <p:cNvSpPr>
            <a:spLocks noGrp="1"/>
          </p:cNvSpPr>
          <p:nvPr>
            <p:ph type="sldNum" sz="quarter" idx="5"/>
          </p:nvPr>
        </p:nvSpPr>
        <p:spPr/>
        <p:txBody>
          <a:bodyPr/>
          <a:lstStyle/>
          <a:p>
            <a:fld id="{0C86522E-2C68-466A-826F-A9705AE36B52}" type="slidenum">
              <a:rPr lang="en-US" smtClean="0"/>
              <a:t>5</a:t>
            </a:fld>
            <a:endParaRPr lang="en-US"/>
          </a:p>
        </p:txBody>
      </p:sp>
    </p:spTree>
    <p:extLst>
      <p:ext uri="{BB962C8B-B14F-4D97-AF65-F5344CB8AC3E}">
        <p14:creationId xmlns:p14="http://schemas.microsoft.com/office/powerpoint/2010/main" val="304093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6</a:t>
            </a:fld>
            <a:endParaRPr lang="en-US"/>
          </a:p>
        </p:txBody>
      </p:sp>
    </p:spTree>
    <p:extLst>
      <p:ext uri="{BB962C8B-B14F-4D97-AF65-F5344CB8AC3E}">
        <p14:creationId xmlns:p14="http://schemas.microsoft.com/office/powerpoint/2010/main" val="368365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DCD52-A054-5DF9-4F6F-100AE2C90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412EA-05B2-3DEC-C142-34F73EACB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E4543-38C0-819A-CBB8-7A2B8C7340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CB2B4D-0C43-938B-E584-B96BE694F8E0}"/>
              </a:ext>
            </a:extLst>
          </p:cNvPr>
          <p:cNvSpPr>
            <a:spLocks noGrp="1"/>
          </p:cNvSpPr>
          <p:nvPr>
            <p:ph type="sldNum" sz="quarter" idx="5"/>
          </p:nvPr>
        </p:nvSpPr>
        <p:spPr/>
        <p:txBody>
          <a:bodyPr/>
          <a:lstStyle/>
          <a:p>
            <a:fld id="{0C86522E-2C68-466A-826F-A9705AE36B52}" type="slidenum">
              <a:rPr lang="en-US" smtClean="0"/>
              <a:t>7</a:t>
            </a:fld>
            <a:endParaRPr lang="en-US"/>
          </a:p>
        </p:txBody>
      </p:sp>
    </p:spTree>
    <p:extLst>
      <p:ext uri="{BB962C8B-B14F-4D97-AF65-F5344CB8AC3E}">
        <p14:creationId xmlns:p14="http://schemas.microsoft.com/office/powerpoint/2010/main" val="250558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6522E-2C68-466A-826F-A9705AE36B52}" type="slidenum">
              <a:rPr lang="en-US" smtClean="0"/>
              <a:t>8</a:t>
            </a:fld>
            <a:endParaRPr lang="en-US"/>
          </a:p>
        </p:txBody>
      </p:sp>
    </p:spTree>
    <p:extLst>
      <p:ext uri="{BB962C8B-B14F-4D97-AF65-F5344CB8AC3E}">
        <p14:creationId xmlns:p14="http://schemas.microsoft.com/office/powerpoint/2010/main" val="3668940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brief overview of our service-delivery model… </a:t>
            </a:r>
          </a:p>
        </p:txBody>
      </p:sp>
      <p:sp>
        <p:nvSpPr>
          <p:cNvPr id="4" name="Slide Number Placeholder 3"/>
          <p:cNvSpPr>
            <a:spLocks noGrp="1"/>
          </p:cNvSpPr>
          <p:nvPr>
            <p:ph type="sldNum" sz="quarter" idx="5"/>
          </p:nvPr>
        </p:nvSpPr>
        <p:spPr/>
        <p:txBody>
          <a:bodyPr/>
          <a:lstStyle/>
          <a:p>
            <a:fld id="{0C86522E-2C68-466A-826F-A9705AE36B52}" type="slidenum">
              <a:rPr lang="en-US" smtClean="0"/>
              <a:t>9</a:t>
            </a:fld>
            <a:endParaRPr lang="en-US"/>
          </a:p>
        </p:txBody>
      </p:sp>
    </p:spTree>
    <p:extLst>
      <p:ext uri="{BB962C8B-B14F-4D97-AF65-F5344CB8AC3E}">
        <p14:creationId xmlns:p14="http://schemas.microsoft.com/office/powerpoint/2010/main" val="112788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CB13-401F-647C-79AC-31886BCC8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81A12E-CAF5-6C60-F8F8-6AF19A1D2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FE1B32-EFA0-E8BA-3AC4-B5F69D01C09C}"/>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1A58E17C-85D8-9B64-8EAA-A99A77D0B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F3EB5-9AD0-98C0-78FA-744B62E35D1C}"/>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257719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7ECA9-9C8D-4944-77DE-4B8C9EE622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26D7F-8F40-A0A9-0DE6-92A6D2BB39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30897-C310-A903-7CF2-F5690848D3E2}"/>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128DF99B-C4BA-74C9-F387-1D7FDCBB4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46373-38EF-37AB-DC1B-09FF324E4FEA}"/>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94967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50A18-A363-318D-10BC-D7D3EEAE52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E86FA-0428-26F8-9CF8-C1E891844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66E66-0198-27F1-C146-47F587454863}"/>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1FC0A750-44B3-B1A6-EA3A-2938DB3CD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FA836-4EC4-6465-07BE-500A0B8C1A3A}"/>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20110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911D27C-B3CA-4034-9A32-546C6BB99970}" type="datetimeFigureOut">
              <a:rPr lang="en-US" smtClean="0"/>
              <a:t>3/24/2026</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34988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1D27C-B3CA-4034-9A32-546C6BB99970}"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181606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911D27C-B3CA-4034-9A32-546C6BB99970}" type="datetimeFigureOut">
              <a:rPr lang="en-US" smtClean="0"/>
              <a:t>3/24/2026</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398588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162855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11D27C-B3CA-4034-9A32-546C6BB99970}"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656739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11D27C-B3CA-4034-9A32-546C6BB99970}"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41391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1D27C-B3CA-4034-9A32-546C6BB99970}" type="datetimeFigureOut">
              <a:rPr lang="en-US" smtClean="0"/>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5435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317638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4B88-FCB3-385F-6780-B9BC4001E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E53BAE-B3BC-5D8D-617F-4E80714B0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F9917-C733-47BB-E2B7-22424B8E133D}"/>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4135672F-8DD2-83CF-18F1-8189A2F6E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85302-DD20-94E6-24E1-245821651103}"/>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353835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347157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3851243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410639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21B074D0-3600-4083-92D9-D12A47BA8E3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04085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911D27C-B3CA-4034-9A32-546C6BB99970}" type="datetimeFigureOut">
              <a:rPr lang="en-US" smtClean="0"/>
              <a:t>3/24/2026</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443619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11D27C-B3CA-4034-9A32-546C6BB99970}"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254906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11D27C-B3CA-4034-9A32-546C6BB99970}"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175880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1D27C-B3CA-4034-9A32-546C6BB99970}"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1030487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911D27C-B3CA-4034-9A32-546C6BB99970}" type="datetimeFigureOut">
              <a:rPr lang="en-US" smtClean="0"/>
              <a:t>3/24/2026</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21B074D0-3600-4083-92D9-D12A47BA8E3E}" type="slidenum">
              <a:rPr lang="en-US" smtClean="0"/>
              <a:t>‹#›</a:t>
            </a:fld>
            <a:endParaRPr lang="en-US"/>
          </a:p>
        </p:txBody>
      </p:sp>
    </p:spTree>
    <p:extLst>
      <p:ext uri="{BB962C8B-B14F-4D97-AF65-F5344CB8AC3E}">
        <p14:creationId xmlns:p14="http://schemas.microsoft.com/office/powerpoint/2010/main" val="395061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24C2-F909-1DEE-8097-27D6F14CB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479CE-7E7C-8257-306B-04F5A3469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E69951-9688-236A-02FA-466308C5F69A}"/>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E37D8CFE-4815-F8BD-1EFD-90A96197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4FBC9-A2F0-F7B8-D125-CA932FE5C7A4}"/>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202527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2CE9-6764-FFA0-E524-C5D5E6716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F2137-01F4-2615-94A6-1754E90805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CAC217-E9B6-8CAD-4FC5-A822D613ED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D2AB0C-B016-6C35-E18F-C97DA793D278}"/>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6" name="Footer Placeholder 5">
            <a:extLst>
              <a:ext uri="{FF2B5EF4-FFF2-40B4-BE49-F238E27FC236}">
                <a16:creationId xmlns:a16="http://schemas.microsoft.com/office/drawing/2014/main" id="{DFDCEF04-24AA-2582-F4C9-51FA5C0A0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AF719B-7C3D-3903-47D9-B41B0048F9DA}"/>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53984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55F4-055A-5BE8-375B-10FC7DC618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56BE3-98E9-0012-6170-72A1CAD00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0F86A-CCD6-7FD3-064B-592ECC48BC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908E55-3B37-BA32-6E4A-51BF373C2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AFFFEC-83FD-3363-9CF7-92BFA168D2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059583-12F1-241D-2F3B-8F88A3821E89}"/>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8" name="Footer Placeholder 7">
            <a:extLst>
              <a:ext uri="{FF2B5EF4-FFF2-40B4-BE49-F238E27FC236}">
                <a16:creationId xmlns:a16="http://schemas.microsoft.com/office/drawing/2014/main" id="{6AB9B317-B6E8-6389-C25A-7F4AB43A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257805-DFBA-C323-E32F-94B1CBE20490}"/>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173353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B900-5C5D-87F1-E22E-87F0D965A1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AC361-A006-21DA-9448-67CB52B0B92D}"/>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4" name="Footer Placeholder 3">
            <a:extLst>
              <a:ext uri="{FF2B5EF4-FFF2-40B4-BE49-F238E27FC236}">
                <a16:creationId xmlns:a16="http://schemas.microsoft.com/office/drawing/2014/main" id="{3F06D689-E004-B231-5960-D26429784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3EAA01-F5A3-9DAF-604F-A254574F4B74}"/>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70086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974B9-187C-DC47-DD30-B9FABE2C9F10}"/>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3" name="Footer Placeholder 2">
            <a:extLst>
              <a:ext uri="{FF2B5EF4-FFF2-40B4-BE49-F238E27FC236}">
                <a16:creationId xmlns:a16="http://schemas.microsoft.com/office/drawing/2014/main" id="{2715090B-0B6D-1488-F37C-813C19E08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889CE7-22AE-7F16-0FA9-23BC8D71FC4A}"/>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10747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804F-2C85-8F40-6C6D-98818C222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065C9C-D2B0-8359-405A-00AEC3ACD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1BFBB-E537-425F-2B1D-57E54A3ED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C2644-5CEA-6BDE-CB69-A1E307E92782}"/>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6" name="Footer Placeholder 5">
            <a:extLst>
              <a:ext uri="{FF2B5EF4-FFF2-40B4-BE49-F238E27FC236}">
                <a16:creationId xmlns:a16="http://schemas.microsoft.com/office/drawing/2014/main" id="{99129C7B-EB0D-E078-9058-0446E29BC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A3391-564D-B28B-CD18-15DC4DFA1E7C}"/>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245542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95F6-DE9C-A776-FA5E-40934E7EF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32E29-B832-838A-68FC-F15CB434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C83D0-0592-B6CC-D1C8-AAC228E52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EA4A9-8168-2C56-3DB1-CA40EF50D766}"/>
              </a:ext>
            </a:extLst>
          </p:cNvPr>
          <p:cNvSpPr>
            <a:spLocks noGrp="1"/>
          </p:cNvSpPr>
          <p:nvPr>
            <p:ph type="dt" sz="half" idx="10"/>
          </p:nvPr>
        </p:nvSpPr>
        <p:spPr/>
        <p:txBody>
          <a:bodyPr/>
          <a:lstStyle/>
          <a:p>
            <a:fld id="{1358E11D-C09D-426F-BDF3-ECE21007473B}" type="datetimeFigureOut">
              <a:rPr lang="en-US" smtClean="0"/>
              <a:t>3/24/2026</a:t>
            </a:fld>
            <a:endParaRPr lang="en-US"/>
          </a:p>
        </p:txBody>
      </p:sp>
      <p:sp>
        <p:nvSpPr>
          <p:cNvPr id="6" name="Footer Placeholder 5">
            <a:extLst>
              <a:ext uri="{FF2B5EF4-FFF2-40B4-BE49-F238E27FC236}">
                <a16:creationId xmlns:a16="http://schemas.microsoft.com/office/drawing/2014/main" id="{CB0A9390-CDCF-E2AB-707F-C4264E258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06906-0B44-CF3B-A996-2CC7B778DE9C}"/>
              </a:ext>
            </a:extLst>
          </p:cNvPr>
          <p:cNvSpPr>
            <a:spLocks noGrp="1"/>
          </p:cNvSpPr>
          <p:nvPr>
            <p:ph type="sldNum" sz="quarter" idx="12"/>
          </p:nvPr>
        </p:nvSpPr>
        <p:spPr/>
        <p:txBody>
          <a:bodyPr/>
          <a:lstStyle/>
          <a:p>
            <a:fld id="{FB024787-966D-4F7E-A3C5-FFBE7CEE40E2}" type="slidenum">
              <a:rPr lang="en-US" smtClean="0"/>
              <a:t>‹#›</a:t>
            </a:fld>
            <a:endParaRPr lang="en-US"/>
          </a:p>
        </p:txBody>
      </p:sp>
    </p:spTree>
    <p:extLst>
      <p:ext uri="{BB962C8B-B14F-4D97-AF65-F5344CB8AC3E}">
        <p14:creationId xmlns:p14="http://schemas.microsoft.com/office/powerpoint/2010/main" val="344909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B834B-1CCA-7D69-499F-440617171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A727E-E3D6-BD12-0925-7F32FA243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174F6-A7AA-0780-D442-3B821FF2B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8E11D-C09D-426F-BDF3-ECE21007473B}" type="datetimeFigureOut">
              <a:rPr lang="en-US" smtClean="0"/>
              <a:t>3/24/2026</a:t>
            </a:fld>
            <a:endParaRPr lang="en-US"/>
          </a:p>
        </p:txBody>
      </p:sp>
      <p:sp>
        <p:nvSpPr>
          <p:cNvPr id="5" name="Footer Placeholder 4">
            <a:extLst>
              <a:ext uri="{FF2B5EF4-FFF2-40B4-BE49-F238E27FC236}">
                <a16:creationId xmlns:a16="http://schemas.microsoft.com/office/drawing/2014/main" id="{1B72DAE0-E64F-2E26-CB3C-32EF87171B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E40C6D-C100-8FB0-6F31-ECB0D78A5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4787-966D-4F7E-A3C5-FFBE7CEE40E2}" type="slidenum">
              <a:rPr lang="en-US" smtClean="0"/>
              <a:t>‹#›</a:t>
            </a:fld>
            <a:endParaRPr lang="en-US"/>
          </a:p>
        </p:txBody>
      </p:sp>
    </p:spTree>
    <p:extLst>
      <p:ext uri="{BB962C8B-B14F-4D97-AF65-F5344CB8AC3E}">
        <p14:creationId xmlns:p14="http://schemas.microsoft.com/office/powerpoint/2010/main" val="1108113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911D27C-B3CA-4034-9A32-546C6BB99970}" type="datetimeFigureOut">
              <a:rPr lang="en-US" smtClean="0"/>
              <a:t>3/24/2026</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1B074D0-3600-4083-92D9-D12A47BA8E3E}" type="slidenum">
              <a:rPr lang="en-US" smtClean="0"/>
              <a:t>‹#›</a:t>
            </a:fld>
            <a:endParaRPr lang="en-US"/>
          </a:p>
        </p:txBody>
      </p:sp>
    </p:spTree>
    <p:extLst>
      <p:ext uri="{BB962C8B-B14F-4D97-AF65-F5344CB8AC3E}">
        <p14:creationId xmlns:p14="http://schemas.microsoft.com/office/powerpoint/2010/main" val="373187963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C31CC6C-688E-39FE-F8B8-0B7A73FF275D}"/>
              </a:ext>
            </a:extLst>
          </p:cNvPr>
          <p:cNvSpPr txBox="1"/>
          <p:nvPr/>
        </p:nvSpPr>
        <p:spPr>
          <a:xfrm>
            <a:off x="5190276" y="2216443"/>
            <a:ext cx="6170943" cy="1416832"/>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800" cap="all" dirty="0">
                <a:latin typeface="+mj-lt"/>
                <a:ea typeface="+mj-ea"/>
                <a:cs typeface="+mj-cs"/>
              </a:rPr>
              <a:t>2026 Construction Season And Beyond</a:t>
            </a:r>
          </a:p>
        </p:txBody>
      </p:sp>
      <p:sp>
        <p:nvSpPr>
          <p:cNvPr id="2" name="TextBox 1">
            <a:extLst>
              <a:ext uri="{FF2B5EF4-FFF2-40B4-BE49-F238E27FC236}">
                <a16:creationId xmlns:a16="http://schemas.microsoft.com/office/drawing/2014/main" id="{A04D49A7-2D86-27EC-1B4D-BDCA0D9C112A}"/>
              </a:ext>
            </a:extLst>
          </p:cNvPr>
          <p:cNvSpPr txBox="1"/>
          <p:nvPr/>
        </p:nvSpPr>
        <p:spPr>
          <a:xfrm>
            <a:off x="5190276" y="3722299"/>
            <a:ext cx="6170943" cy="91008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cap="all" dirty="0">
                <a:latin typeface="+mj-lt"/>
                <a:ea typeface="+mj-ea"/>
                <a:cs typeface="+mj-cs"/>
              </a:rPr>
              <a:t>Rob Rocca, CET</a:t>
            </a:r>
          </a:p>
          <a:p>
            <a:pPr>
              <a:lnSpc>
                <a:spcPct val="90000"/>
              </a:lnSpc>
              <a:spcBef>
                <a:spcPct val="0"/>
              </a:spcBef>
              <a:spcAft>
                <a:spcPts val="600"/>
              </a:spcAft>
            </a:pPr>
            <a:r>
              <a:rPr lang="en-US" sz="2000" cap="all" dirty="0">
                <a:latin typeface="+mj-lt"/>
                <a:ea typeface="+mj-ea"/>
                <a:cs typeface="+mj-cs"/>
              </a:rPr>
              <a:t>Manager of Design Services</a:t>
            </a:r>
          </a:p>
        </p:txBody>
      </p:sp>
      <p:cxnSp>
        <p:nvCxnSpPr>
          <p:cNvPr id="4" name="Straight Connector 3">
            <a:extLst>
              <a:ext uri="{FF2B5EF4-FFF2-40B4-BE49-F238E27FC236}">
                <a16:creationId xmlns:a16="http://schemas.microsoft.com/office/drawing/2014/main" id="{C794D545-9F4E-B906-FE96-CD2443214493}"/>
              </a:ext>
            </a:extLst>
          </p:cNvPr>
          <p:cNvCxnSpPr/>
          <p:nvPr/>
        </p:nvCxnSpPr>
        <p:spPr>
          <a:xfrm>
            <a:off x="4822160" y="2173857"/>
            <a:ext cx="0" cy="27345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white text on a black background&#10;&#10;Description automatically generated">
            <a:extLst>
              <a:ext uri="{FF2B5EF4-FFF2-40B4-BE49-F238E27FC236}">
                <a16:creationId xmlns:a16="http://schemas.microsoft.com/office/drawing/2014/main" id="{067FB875-8286-4AA4-9429-1B03A43B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27" y="2475242"/>
            <a:ext cx="2959732" cy="1870520"/>
          </a:xfrm>
          <a:prstGeom prst="rect">
            <a:avLst/>
          </a:prstGeom>
        </p:spPr>
      </p:pic>
    </p:spTree>
    <p:extLst>
      <p:ext uri="{BB962C8B-B14F-4D97-AF65-F5344CB8AC3E}">
        <p14:creationId xmlns:p14="http://schemas.microsoft.com/office/powerpoint/2010/main" val="60941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7943E2-98A2-CB40-5563-EE87696FED15}"/>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p>
        </p:txBody>
      </p:sp>
      <p:sp>
        <p:nvSpPr>
          <p:cNvPr id="3" name="TextBox 2">
            <a:extLst>
              <a:ext uri="{FF2B5EF4-FFF2-40B4-BE49-F238E27FC236}">
                <a16:creationId xmlns:a16="http://schemas.microsoft.com/office/drawing/2014/main" id="{57B82046-3568-186D-7569-5E327D5BB594}"/>
              </a:ext>
            </a:extLst>
          </p:cNvPr>
          <p:cNvSpPr txBox="1"/>
          <p:nvPr/>
        </p:nvSpPr>
        <p:spPr>
          <a:xfrm>
            <a:off x="617203" y="1620395"/>
            <a:ext cx="8124461" cy="830997"/>
          </a:xfrm>
          <a:prstGeom prst="rect">
            <a:avLst/>
          </a:prstGeom>
          <a:noFill/>
        </p:spPr>
        <p:txBody>
          <a:bodyPr wrap="square">
            <a:spAutoFit/>
          </a:bodyPr>
          <a:lstStyle/>
          <a:p>
            <a:pPr marR="0">
              <a:spcBef>
                <a:spcPts val="1000"/>
              </a:spcBef>
              <a:spcAft>
                <a:spcPts val="800"/>
              </a:spcAft>
            </a:pPr>
            <a:r>
              <a:rPr lang="en-US" sz="2400" dirty="0"/>
              <a:t>2026 Approved Capital Budget: $150M, including more than $73M for linear infrastructure</a:t>
            </a:r>
          </a:p>
        </p:txBody>
      </p:sp>
      <p:sp>
        <p:nvSpPr>
          <p:cNvPr id="6" name="TextBox 5">
            <a:extLst>
              <a:ext uri="{FF2B5EF4-FFF2-40B4-BE49-F238E27FC236}">
                <a16:creationId xmlns:a16="http://schemas.microsoft.com/office/drawing/2014/main" id="{3E8A8CEF-4E2A-981E-EA03-3D6AD48BC7DF}"/>
              </a:ext>
            </a:extLst>
          </p:cNvPr>
          <p:cNvSpPr txBox="1"/>
          <p:nvPr/>
        </p:nvSpPr>
        <p:spPr>
          <a:xfrm>
            <a:off x="617202" y="2451767"/>
            <a:ext cx="7902329" cy="2894639"/>
          </a:xfrm>
          <a:prstGeom prst="rect">
            <a:avLst/>
          </a:prstGeom>
          <a:noFill/>
        </p:spPr>
        <p:txBody>
          <a:bodyPr wrap="square">
            <a:spAutoFit/>
          </a:bodyPr>
          <a:lstStyle/>
          <a:p>
            <a:pPr marL="34290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MR35 Rehabilitation (Big Nickel Mine to Notre Dame in Azilda)</a:t>
            </a:r>
          </a:p>
          <a:p>
            <a:pPr marL="34290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Two $5M Spread Laid Asphalt Patching Contracts</a:t>
            </a:r>
          </a:p>
          <a:p>
            <a:pPr marL="34290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Montee </a:t>
            </a:r>
            <a:r>
              <a:rPr lang="en-US" sz="1700" dirty="0" err="1">
                <a:solidFill>
                  <a:schemeClr val="tx1">
                    <a:lumMod val="75000"/>
                    <a:lumOff val="25000"/>
                  </a:schemeClr>
                </a:solidFill>
              </a:rPr>
              <a:t>Principale</a:t>
            </a:r>
            <a:r>
              <a:rPr lang="en-US" sz="1700" dirty="0">
                <a:solidFill>
                  <a:schemeClr val="tx1">
                    <a:lumMod val="75000"/>
                    <a:lumOff val="25000"/>
                  </a:schemeClr>
                </a:solidFill>
              </a:rPr>
              <a:t> (MR15 to MR35) and MR15 Rehabilitation (W of St. Laurent to E of Belisle Dr) </a:t>
            </a:r>
          </a:p>
          <a:p>
            <a:pPr marL="34290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College Street Underpass</a:t>
            </a:r>
          </a:p>
          <a:p>
            <a:pPr marL="34290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Lively Infrastructure Upgrades </a:t>
            </a:r>
          </a:p>
          <a:p>
            <a:pPr marL="342900" marR="0" indent="-342900" defTabSz="457200">
              <a:lnSpc>
                <a:spcPct val="90000"/>
              </a:lnSpc>
              <a:spcBef>
                <a:spcPts val="1000"/>
              </a:spcBef>
              <a:spcAft>
                <a:spcPts val="800"/>
              </a:spcAft>
              <a:buClr>
                <a:schemeClr val="accent1"/>
              </a:buClr>
              <a:buSzPct val="80000"/>
              <a:buFont typeface="Wingdings 3" charset="2"/>
              <a:buChar char=""/>
            </a:pPr>
            <a:r>
              <a:rPr lang="en-US" sz="1700" dirty="0">
                <a:solidFill>
                  <a:schemeClr val="tx1">
                    <a:lumMod val="75000"/>
                    <a:lumOff val="25000"/>
                  </a:schemeClr>
                </a:solidFill>
              </a:rPr>
              <a:t>Long Lake Road Reconstruction (St. Charles Lake Rd to Gateway)</a:t>
            </a:r>
          </a:p>
        </p:txBody>
      </p:sp>
      <p:pic>
        <p:nvPicPr>
          <p:cNvPr id="9" name="Picture 8">
            <a:extLst>
              <a:ext uri="{FF2B5EF4-FFF2-40B4-BE49-F238E27FC236}">
                <a16:creationId xmlns:a16="http://schemas.microsoft.com/office/drawing/2014/main" id="{30B60B8C-EC61-01DF-B674-774316DD0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10" name="Picture 2">
            <a:extLst>
              <a:ext uri="{FF2B5EF4-FFF2-40B4-BE49-F238E27FC236}">
                <a16:creationId xmlns:a16="http://schemas.microsoft.com/office/drawing/2014/main" id="{A6F01677-8AF0-EA45-9BB2-4296058D3B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127" r="21217"/>
          <a:stretch/>
        </p:blipFill>
        <p:spPr bwMode="auto">
          <a:xfrm>
            <a:off x="8648155" y="1620395"/>
            <a:ext cx="3543845" cy="41876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84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7943E2-98A2-CB40-5563-EE87696FED15}"/>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dirty="0"/>
              <a:t>MR35, Montee </a:t>
            </a:r>
            <a:r>
              <a:rPr lang="en-US" sz="2000" dirty="0" err="1"/>
              <a:t>Principale</a:t>
            </a:r>
            <a:r>
              <a:rPr lang="en-US" sz="2000" dirty="0"/>
              <a:t> and MR15 Rehabilitation</a:t>
            </a:r>
            <a:endParaRPr lang="en-US" dirty="0"/>
          </a:p>
        </p:txBody>
      </p:sp>
      <p:pic>
        <p:nvPicPr>
          <p:cNvPr id="3" name="Picture 2">
            <a:extLst>
              <a:ext uri="{FF2B5EF4-FFF2-40B4-BE49-F238E27FC236}">
                <a16:creationId xmlns:a16="http://schemas.microsoft.com/office/drawing/2014/main" id="{CAEF4559-3ED1-4C99-52C1-4B0295E38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6" name="Content Placeholder 2">
            <a:extLst>
              <a:ext uri="{FF2B5EF4-FFF2-40B4-BE49-F238E27FC236}">
                <a16:creationId xmlns:a16="http://schemas.microsoft.com/office/drawing/2014/main" id="{497B4EA6-D5CD-A572-3268-C69239894994}"/>
              </a:ext>
            </a:extLst>
          </p:cNvPr>
          <p:cNvSpPr>
            <a:spLocks noGrp="1"/>
          </p:cNvSpPr>
          <p:nvPr>
            <p:ph idx="1"/>
          </p:nvPr>
        </p:nvSpPr>
        <p:spPr>
          <a:xfrm>
            <a:off x="618624" y="1620381"/>
            <a:ext cx="5338551" cy="4321306"/>
          </a:xfrm>
        </p:spPr>
        <p:txBody>
          <a:bodyPr>
            <a:normAutofit/>
          </a:bodyPr>
          <a:lstStyle/>
          <a:p>
            <a:pPr indent="-342900" defTabSz="457200">
              <a:lnSpc>
                <a:spcPct val="100000"/>
              </a:lnSpc>
              <a:buClr>
                <a:schemeClr val="accent1"/>
              </a:buClr>
              <a:buSzPct val="80000"/>
              <a:buFont typeface="Wingdings 3" charset="2"/>
              <a:buChar char=""/>
            </a:pPr>
            <a:r>
              <a:rPr lang="en-CA" sz="1800" b="1" dirty="0">
                <a:solidFill>
                  <a:schemeClr val="tx1">
                    <a:lumMod val="75000"/>
                    <a:lumOff val="25000"/>
                  </a:schemeClr>
                </a:solidFill>
              </a:rPr>
              <a:t>MR 35</a:t>
            </a:r>
          </a:p>
          <a:p>
            <a:pPr lvl="1" indent="-342900" defTabSz="457200">
              <a:lnSpc>
                <a:spcPct val="100000"/>
              </a:lnSpc>
              <a:spcBef>
                <a:spcPts val="1000"/>
              </a:spcBef>
              <a:buClr>
                <a:schemeClr val="accent1"/>
              </a:buClr>
              <a:buSzPct val="80000"/>
              <a:buFont typeface="Wingdings 3" charset="2"/>
              <a:buChar char=""/>
            </a:pPr>
            <a:r>
              <a:rPr lang="en-US" sz="1800" dirty="0">
                <a:solidFill>
                  <a:schemeClr val="tx1">
                    <a:lumMod val="75000"/>
                    <a:lumOff val="25000"/>
                  </a:schemeClr>
                </a:solidFill>
              </a:rPr>
              <a:t>Total of 8.2 km asphalt rehabilitation using a combination of pavement renewal treatments to address localized pavement conditions from Big Nickel Mine to Notre Dame in Azilda</a:t>
            </a:r>
          </a:p>
          <a:p>
            <a:pPr marL="457200" lvl="1" indent="-342900" defTabSz="457200">
              <a:lnSpc>
                <a:spcPct val="100000"/>
              </a:lnSpc>
              <a:spcBef>
                <a:spcPts val="1000"/>
              </a:spcBef>
              <a:buClr>
                <a:schemeClr val="accent1"/>
              </a:buClr>
              <a:buSzPct val="80000"/>
              <a:buFont typeface="Wingdings 3" charset="2"/>
              <a:buChar char=""/>
            </a:pPr>
            <a:endParaRPr lang="en-US" sz="1800" dirty="0">
              <a:solidFill>
                <a:schemeClr val="tx1">
                  <a:lumMod val="75000"/>
                  <a:lumOff val="25000"/>
                </a:schemeClr>
              </a:solidFill>
            </a:endParaRPr>
          </a:p>
          <a:p>
            <a:pPr indent="-342900" defTabSz="457200">
              <a:lnSpc>
                <a:spcPct val="100000"/>
              </a:lnSpc>
              <a:buClr>
                <a:schemeClr val="accent1"/>
              </a:buClr>
              <a:buSzPct val="80000"/>
              <a:buFont typeface="Wingdings 3" charset="2"/>
              <a:buChar char=""/>
            </a:pPr>
            <a:r>
              <a:rPr lang="en-CA" sz="1800" b="1" dirty="0">
                <a:solidFill>
                  <a:schemeClr val="tx1">
                    <a:lumMod val="75000"/>
                    <a:lumOff val="25000"/>
                  </a:schemeClr>
                </a:solidFill>
              </a:rPr>
              <a:t>Montee </a:t>
            </a:r>
            <a:r>
              <a:rPr lang="en-CA" sz="1800" b="1" dirty="0" err="1">
                <a:solidFill>
                  <a:schemeClr val="tx1">
                    <a:lumMod val="75000"/>
                    <a:lumOff val="25000"/>
                  </a:schemeClr>
                </a:solidFill>
              </a:rPr>
              <a:t>Principale</a:t>
            </a:r>
            <a:r>
              <a:rPr lang="en-CA" sz="1800" b="1" dirty="0">
                <a:solidFill>
                  <a:schemeClr val="tx1">
                    <a:lumMod val="75000"/>
                    <a:lumOff val="25000"/>
                  </a:schemeClr>
                </a:solidFill>
              </a:rPr>
              <a:t> and MR 15</a:t>
            </a:r>
          </a:p>
          <a:p>
            <a:pPr lvl="1" indent="-342900" defTabSz="457200">
              <a:lnSpc>
                <a:spcPct val="100000"/>
              </a:lnSpc>
              <a:spcBef>
                <a:spcPts val="1000"/>
              </a:spcBef>
              <a:buClr>
                <a:schemeClr val="accent1"/>
              </a:buClr>
              <a:buSzPct val="80000"/>
              <a:buFont typeface="Wingdings 3" charset="2"/>
              <a:buChar char=""/>
            </a:pPr>
            <a:r>
              <a:rPr lang="en-CA" sz="1800" dirty="0">
                <a:solidFill>
                  <a:schemeClr val="tx1">
                    <a:lumMod val="75000"/>
                    <a:lumOff val="25000"/>
                  </a:schemeClr>
                </a:solidFill>
              </a:rPr>
              <a:t>Total of 6.7 km of pavement rehabilitation, shouldering, and culvert replacements which  completes a rural link between the communities of Val Caron and Azilda</a:t>
            </a:r>
          </a:p>
          <a:p>
            <a:endParaRPr lang="en-CA" sz="1800" dirty="0"/>
          </a:p>
          <a:p>
            <a:endParaRPr lang="en-CA" sz="1800" dirty="0"/>
          </a:p>
        </p:txBody>
      </p:sp>
      <p:pic>
        <p:nvPicPr>
          <p:cNvPr id="9" name="Picture 8">
            <a:extLst>
              <a:ext uri="{FF2B5EF4-FFF2-40B4-BE49-F238E27FC236}">
                <a16:creationId xmlns:a16="http://schemas.microsoft.com/office/drawing/2014/main" id="{98230263-79EB-0248-8D55-DAF2040109C9}"/>
              </a:ext>
            </a:extLst>
          </p:cNvPr>
          <p:cNvPicPr>
            <a:picLocks noChangeAspect="1"/>
          </p:cNvPicPr>
          <p:nvPr/>
        </p:nvPicPr>
        <p:blipFill>
          <a:blip r:embed="rId4"/>
          <a:srcRect l="15077" t="13084" r="9237"/>
          <a:stretch>
            <a:fillRect/>
          </a:stretch>
        </p:blipFill>
        <p:spPr>
          <a:xfrm>
            <a:off x="7019988" y="3912720"/>
            <a:ext cx="5162284" cy="1881797"/>
          </a:xfrm>
          <a:prstGeom prst="rect">
            <a:avLst/>
          </a:prstGeom>
          <a:ln>
            <a:solidFill>
              <a:schemeClr val="tx1"/>
            </a:solidFill>
          </a:ln>
        </p:spPr>
      </p:pic>
      <p:pic>
        <p:nvPicPr>
          <p:cNvPr id="10" name="Picture 9">
            <a:extLst>
              <a:ext uri="{FF2B5EF4-FFF2-40B4-BE49-F238E27FC236}">
                <a16:creationId xmlns:a16="http://schemas.microsoft.com/office/drawing/2014/main" id="{0A592157-8D88-4441-3A61-E0106DE785F2}"/>
              </a:ext>
            </a:extLst>
          </p:cNvPr>
          <p:cNvPicPr>
            <a:picLocks noChangeAspect="1"/>
          </p:cNvPicPr>
          <p:nvPr/>
        </p:nvPicPr>
        <p:blipFill>
          <a:blip r:embed="rId5"/>
          <a:srcRect l="929" t="8864"/>
          <a:stretch>
            <a:fillRect/>
          </a:stretch>
        </p:blipFill>
        <p:spPr>
          <a:xfrm>
            <a:off x="7029274" y="1852041"/>
            <a:ext cx="5158193" cy="1881797"/>
          </a:xfrm>
          <a:prstGeom prst="rect">
            <a:avLst/>
          </a:prstGeom>
          <a:ln>
            <a:solidFill>
              <a:schemeClr val="tx1"/>
            </a:solidFill>
          </a:ln>
        </p:spPr>
      </p:pic>
    </p:spTree>
    <p:extLst>
      <p:ext uri="{BB962C8B-B14F-4D97-AF65-F5344CB8AC3E}">
        <p14:creationId xmlns:p14="http://schemas.microsoft.com/office/powerpoint/2010/main" val="1167913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3FECD-A300-0B5F-3BEB-799521895B1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06100FE-F054-D688-50FB-E0753D6E2F63}"/>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dirty="0"/>
              <a:t>College street underpass rehabilitation</a:t>
            </a:r>
            <a:endParaRPr lang="en-US" dirty="0"/>
          </a:p>
        </p:txBody>
      </p:sp>
      <p:pic>
        <p:nvPicPr>
          <p:cNvPr id="3" name="Picture 2">
            <a:extLst>
              <a:ext uri="{FF2B5EF4-FFF2-40B4-BE49-F238E27FC236}">
                <a16:creationId xmlns:a16="http://schemas.microsoft.com/office/drawing/2014/main" id="{003859DB-66B9-6740-5BCE-1E58DFBE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4" name="Picture 2" descr="The College Street underpass is facing a potential $25-million municipal renovation project, pending final approval by city council next year which might depend on whether senior levels of government chip in.">
            <a:extLst>
              <a:ext uri="{FF2B5EF4-FFF2-40B4-BE49-F238E27FC236}">
                <a16:creationId xmlns:a16="http://schemas.microsoft.com/office/drawing/2014/main" id="{E9AF2653-22F2-24CD-EED6-17845A952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612" y="1842917"/>
            <a:ext cx="5917761" cy="3945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ontent Placeholder 9">
            <a:extLst>
              <a:ext uri="{FF2B5EF4-FFF2-40B4-BE49-F238E27FC236}">
                <a16:creationId xmlns:a16="http://schemas.microsoft.com/office/drawing/2014/main" id="{05D72F1E-1FAC-B1EE-9357-E55947A579D4}"/>
              </a:ext>
            </a:extLst>
          </p:cNvPr>
          <p:cNvSpPr>
            <a:spLocks noGrp="1"/>
          </p:cNvSpPr>
          <p:nvPr>
            <p:ph idx="1"/>
          </p:nvPr>
        </p:nvSpPr>
        <p:spPr>
          <a:xfrm>
            <a:off x="624408" y="1769726"/>
            <a:ext cx="5471592" cy="4018365"/>
          </a:xfrm>
        </p:spPr>
        <p:txBody>
          <a:bodyPr>
            <a:normAutofit/>
          </a:bodyPr>
          <a:lstStyle/>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Greater Sudbury’s oldest bridge (60+ years)</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Budget constraints and competing priorities resulting in bridge rehabilitation-only work to be completed in 2026</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Completed EA recommends ultimate solution of five-leg roundabout as preferred intersection design</a:t>
            </a:r>
          </a:p>
          <a:p>
            <a:pPr marL="800100" lvl="1" indent="-342900" defTabSz="457200">
              <a:buClr>
                <a:schemeClr val="accent1"/>
              </a:buClr>
              <a:buSzPct val="80000"/>
              <a:buFont typeface="Wingdings 3" charset="2"/>
              <a:buChar char=""/>
            </a:pPr>
            <a:r>
              <a:rPr lang="en-CA" sz="1600" dirty="0">
                <a:solidFill>
                  <a:schemeClr val="tx1">
                    <a:lumMod val="75000"/>
                    <a:lumOff val="25000"/>
                  </a:schemeClr>
                </a:solidFill>
              </a:rPr>
              <a:t>Improves vertical clearance</a:t>
            </a:r>
          </a:p>
          <a:p>
            <a:pPr marL="800100" lvl="1" indent="-342900" defTabSz="457200">
              <a:buClr>
                <a:schemeClr val="accent1"/>
              </a:buClr>
              <a:buSzPct val="80000"/>
              <a:buFont typeface="Wingdings 3" charset="2"/>
              <a:buChar char=""/>
            </a:pPr>
            <a:r>
              <a:rPr lang="en-CA" sz="1600" dirty="0">
                <a:solidFill>
                  <a:schemeClr val="tx1">
                    <a:lumMod val="75000"/>
                    <a:lumOff val="25000"/>
                  </a:schemeClr>
                </a:solidFill>
              </a:rPr>
              <a:t>Adds cycling and walking facilities </a:t>
            </a:r>
          </a:p>
          <a:p>
            <a:pPr marL="800100" lvl="1" indent="-342900" defTabSz="457200">
              <a:buClr>
                <a:schemeClr val="accent1"/>
              </a:buClr>
              <a:buSzPct val="80000"/>
              <a:buFont typeface="Wingdings 3" charset="2"/>
              <a:buChar char=""/>
            </a:pPr>
            <a:r>
              <a:rPr lang="en-CA" sz="1600" dirty="0">
                <a:solidFill>
                  <a:schemeClr val="tx1">
                    <a:lumMod val="75000"/>
                    <a:lumOff val="25000"/>
                  </a:schemeClr>
                </a:solidFill>
              </a:rPr>
              <a:t>Enables connectivity with future Ste. Anne Rd Extension</a:t>
            </a:r>
          </a:p>
        </p:txBody>
      </p:sp>
    </p:spTree>
    <p:extLst>
      <p:ext uri="{BB962C8B-B14F-4D97-AF65-F5344CB8AC3E}">
        <p14:creationId xmlns:p14="http://schemas.microsoft.com/office/powerpoint/2010/main" val="669055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7943E2-98A2-CB40-5563-EE87696FED15}"/>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dirty="0"/>
              <a:t>Lively Infrastructure Upgrades</a:t>
            </a:r>
            <a:endParaRPr lang="en-US" dirty="0"/>
          </a:p>
        </p:txBody>
      </p:sp>
      <p:pic>
        <p:nvPicPr>
          <p:cNvPr id="8" name="Picture 7">
            <a:extLst>
              <a:ext uri="{FF2B5EF4-FFF2-40B4-BE49-F238E27FC236}">
                <a16:creationId xmlns:a16="http://schemas.microsoft.com/office/drawing/2014/main" id="{2DB403BA-78FA-F96A-46D6-7A6AB17F907A}"/>
              </a:ext>
            </a:extLst>
          </p:cNvPr>
          <p:cNvPicPr>
            <a:picLocks noChangeAspect="1"/>
          </p:cNvPicPr>
          <p:nvPr/>
        </p:nvPicPr>
        <p:blipFill>
          <a:blip r:embed="rId3"/>
          <a:stretch>
            <a:fillRect/>
          </a:stretch>
        </p:blipFill>
        <p:spPr>
          <a:xfrm>
            <a:off x="252884" y="510373"/>
            <a:ext cx="4064934" cy="5301573"/>
          </a:xfrm>
          <a:prstGeom prst="rect">
            <a:avLst/>
          </a:prstGeom>
        </p:spPr>
      </p:pic>
      <p:pic>
        <p:nvPicPr>
          <p:cNvPr id="9" name="Picture 8">
            <a:extLst>
              <a:ext uri="{FF2B5EF4-FFF2-40B4-BE49-F238E27FC236}">
                <a16:creationId xmlns:a16="http://schemas.microsoft.com/office/drawing/2014/main" id="{016F64AA-B0BD-5CAB-669B-1ABAC796D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11" name="TextBox 10">
            <a:extLst>
              <a:ext uri="{FF2B5EF4-FFF2-40B4-BE49-F238E27FC236}">
                <a16:creationId xmlns:a16="http://schemas.microsoft.com/office/drawing/2014/main" id="{6ED02A06-919A-F7AC-5F63-0F86CBBE95BB}"/>
              </a:ext>
            </a:extLst>
          </p:cNvPr>
          <p:cNvSpPr txBox="1"/>
          <p:nvPr/>
        </p:nvSpPr>
        <p:spPr>
          <a:xfrm>
            <a:off x="4474723" y="2012712"/>
            <a:ext cx="7102597" cy="3323474"/>
          </a:xfrm>
          <a:prstGeom prst="rect">
            <a:avLst/>
          </a:prstGeom>
          <a:noFill/>
        </p:spPr>
        <p:txBody>
          <a:bodyPr wrap="square">
            <a:spAutoFit/>
          </a:bodyPr>
          <a:lstStyle/>
          <a:p>
            <a:pPr marL="342900"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7 separate infrastructure projects (4 linear, 3 facilities) with the overall goal to increase sanitary sewer capacity in the community of Lively/Walden </a:t>
            </a:r>
          </a:p>
          <a:p>
            <a:pPr marL="342900"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Will unlock 3,300 new housing units (585 of which are shovel-read)</a:t>
            </a:r>
          </a:p>
          <a:p>
            <a:pPr marL="342900"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Detailed design and construction of lift station upgrades, linear collection system and WWTP upgrades</a:t>
            </a:r>
          </a:p>
          <a:p>
            <a:pPr marL="342900"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Total Project Budget: $70M</a:t>
            </a:r>
          </a:p>
          <a:p>
            <a:pPr marL="800100" lvl="4"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$35M from Provincial Housing Enabling Water Systems Fund (HEWSF)</a:t>
            </a:r>
          </a:p>
          <a:p>
            <a:pPr marL="800100" lvl="4" indent="-342900" defTabSz="457200">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rPr>
              <a:t>$28M from Federal Government (CHIF)</a:t>
            </a:r>
          </a:p>
        </p:txBody>
      </p:sp>
    </p:spTree>
    <p:extLst>
      <p:ext uri="{BB962C8B-B14F-4D97-AF65-F5344CB8AC3E}">
        <p14:creationId xmlns:p14="http://schemas.microsoft.com/office/powerpoint/2010/main" val="276563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8F357-C046-7AB8-DF00-4CCFE6EFBB3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55750E3-6109-918E-909B-873AFAB2422A}"/>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dirty="0"/>
              <a:t>Long Lake Road Reconstruction</a:t>
            </a:r>
            <a:endParaRPr lang="en-US" dirty="0"/>
          </a:p>
        </p:txBody>
      </p:sp>
      <p:pic>
        <p:nvPicPr>
          <p:cNvPr id="3" name="Picture 2">
            <a:extLst>
              <a:ext uri="{FF2B5EF4-FFF2-40B4-BE49-F238E27FC236}">
                <a16:creationId xmlns:a16="http://schemas.microsoft.com/office/drawing/2014/main" id="{6E7DE3AB-FDB7-917E-A825-32A2563F7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grpSp>
        <p:nvGrpSpPr>
          <p:cNvPr id="4" name="Group 3">
            <a:extLst>
              <a:ext uri="{FF2B5EF4-FFF2-40B4-BE49-F238E27FC236}">
                <a16:creationId xmlns:a16="http://schemas.microsoft.com/office/drawing/2014/main" id="{AC0B7501-2146-853F-6C75-9AEEA8096717}"/>
              </a:ext>
            </a:extLst>
          </p:cNvPr>
          <p:cNvGrpSpPr/>
          <p:nvPr/>
        </p:nvGrpSpPr>
        <p:grpSpPr>
          <a:xfrm>
            <a:off x="6474047" y="1803401"/>
            <a:ext cx="5712732" cy="4012680"/>
            <a:chOff x="6185901" y="1397711"/>
            <a:chExt cx="5991254" cy="4238323"/>
          </a:xfrm>
        </p:grpSpPr>
        <p:pic>
          <p:nvPicPr>
            <p:cNvPr id="5" name="Picture 4" descr="A road with cars and people on it&#10;&#10;AI-generated content may be incorrect.">
              <a:extLst>
                <a:ext uri="{FF2B5EF4-FFF2-40B4-BE49-F238E27FC236}">
                  <a16:creationId xmlns:a16="http://schemas.microsoft.com/office/drawing/2014/main" id="{1BD6AAEF-0A27-39DD-4E47-CE0F6F650A94}"/>
                </a:ext>
              </a:extLst>
            </p:cNvPr>
            <p:cNvPicPr>
              <a:picLocks noChangeAspect="1"/>
            </p:cNvPicPr>
            <p:nvPr/>
          </p:nvPicPr>
          <p:blipFill>
            <a:blip r:embed="rId4"/>
            <a:srcRect l="11491" t="-2703" r="10421" b="1874"/>
            <a:stretch>
              <a:fillRect/>
            </a:stretch>
          </p:blipFill>
          <p:spPr>
            <a:xfrm>
              <a:off x="6185901" y="3318098"/>
              <a:ext cx="5991254" cy="2317936"/>
            </a:xfrm>
            <a:prstGeom prst="rect">
              <a:avLst/>
            </a:prstGeom>
            <a:ln>
              <a:solidFill>
                <a:schemeClr val="tx1"/>
              </a:solidFill>
            </a:ln>
          </p:spPr>
        </p:pic>
        <p:pic>
          <p:nvPicPr>
            <p:cNvPr id="6" name="Picture 5">
              <a:extLst>
                <a:ext uri="{FF2B5EF4-FFF2-40B4-BE49-F238E27FC236}">
                  <a16:creationId xmlns:a16="http://schemas.microsoft.com/office/drawing/2014/main" id="{02B43CCE-78A7-13FB-5356-62A6A787C320}"/>
                </a:ext>
              </a:extLst>
            </p:cNvPr>
            <p:cNvPicPr>
              <a:picLocks noChangeAspect="1"/>
            </p:cNvPicPr>
            <p:nvPr/>
          </p:nvPicPr>
          <p:blipFill>
            <a:blip r:embed="rId5"/>
            <a:srcRect l="16718" t="19388" r="11531" b="23974"/>
            <a:stretch>
              <a:fillRect/>
            </a:stretch>
          </p:blipFill>
          <p:spPr>
            <a:xfrm>
              <a:off x="6190697" y="1397711"/>
              <a:ext cx="5979569" cy="2152844"/>
            </a:xfrm>
            <a:prstGeom prst="rect">
              <a:avLst/>
            </a:prstGeom>
            <a:ln>
              <a:solidFill>
                <a:schemeClr val="tx1"/>
              </a:solidFill>
            </a:ln>
          </p:spPr>
        </p:pic>
      </p:grpSp>
      <p:sp>
        <p:nvSpPr>
          <p:cNvPr id="7" name="Content Placeholder 2">
            <a:extLst>
              <a:ext uri="{FF2B5EF4-FFF2-40B4-BE49-F238E27FC236}">
                <a16:creationId xmlns:a16="http://schemas.microsoft.com/office/drawing/2014/main" id="{D4AABB88-31DB-41C0-21E3-ADE95C3100D2}"/>
              </a:ext>
            </a:extLst>
          </p:cNvPr>
          <p:cNvSpPr>
            <a:spLocks noGrp="1"/>
          </p:cNvSpPr>
          <p:nvPr>
            <p:ph idx="1"/>
          </p:nvPr>
        </p:nvSpPr>
        <p:spPr>
          <a:xfrm>
            <a:off x="618624" y="1620381"/>
            <a:ext cx="5338551" cy="4321306"/>
          </a:xfrm>
        </p:spPr>
        <p:txBody>
          <a:bodyPr>
            <a:normAutofit/>
          </a:bodyPr>
          <a:lstStyle/>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Greater Sudbury adopted a Complete Streets Policy in 2018</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Road reconstruction to align with Greater Sudbury Complete Streets Design Guidelines, adopted in 2025</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Currently a 4-lane cross-section, with sidewalk on one side to be transformed into a 5-lane cross-section with the addition of a two-way centre-left turn lane, sidewalks and cycle tracks on both sides of the road</a:t>
            </a:r>
          </a:p>
          <a:p>
            <a:endParaRPr lang="en-CA" dirty="0"/>
          </a:p>
          <a:p>
            <a:endParaRPr lang="en-CA" dirty="0"/>
          </a:p>
        </p:txBody>
      </p:sp>
    </p:spTree>
    <p:extLst>
      <p:ext uri="{BB962C8B-B14F-4D97-AF65-F5344CB8AC3E}">
        <p14:creationId xmlns:p14="http://schemas.microsoft.com/office/powerpoint/2010/main" val="350414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FA3D-0153-87FA-B657-94246240450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69E444A-396C-4D32-B7F2-9DF1F65C268A}"/>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dirty="0"/>
              <a:t>Belisle Dr Servicing Upgrades</a:t>
            </a:r>
            <a:endParaRPr lang="en-US" dirty="0"/>
          </a:p>
        </p:txBody>
      </p:sp>
      <p:pic>
        <p:nvPicPr>
          <p:cNvPr id="3" name="Picture 2">
            <a:extLst>
              <a:ext uri="{FF2B5EF4-FFF2-40B4-BE49-F238E27FC236}">
                <a16:creationId xmlns:a16="http://schemas.microsoft.com/office/drawing/2014/main" id="{FFB49398-A97D-6C3A-F675-C43F098D3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7" name="Content Placeholder 2">
            <a:extLst>
              <a:ext uri="{FF2B5EF4-FFF2-40B4-BE49-F238E27FC236}">
                <a16:creationId xmlns:a16="http://schemas.microsoft.com/office/drawing/2014/main" id="{ECD4A872-6D26-40B3-3945-C1C30EF51EBD}"/>
              </a:ext>
            </a:extLst>
          </p:cNvPr>
          <p:cNvSpPr>
            <a:spLocks noGrp="1"/>
          </p:cNvSpPr>
          <p:nvPr>
            <p:ph idx="1"/>
          </p:nvPr>
        </p:nvSpPr>
        <p:spPr>
          <a:xfrm>
            <a:off x="618624" y="1620381"/>
            <a:ext cx="5338551" cy="4321306"/>
          </a:xfrm>
        </p:spPr>
        <p:txBody>
          <a:bodyPr>
            <a:normAutofit/>
          </a:bodyPr>
          <a:lstStyle/>
          <a:p>
            <a:endParaRPr lang="en-CA" dirty="0"/>
          </a:p>
          <a:p>
            <a:endParaRPr lang="en-CA" dirty="0"/>
          </a:p>
        </p:txBody>
      </p:sp>
      <p:sp>
        <p:nvSpPr>
          <p:cNvPr id="8" name="Content Placeholder 2">
            <a:extLst>
              <a:ext uri="{FF2B5EF4-FFF2-40B4-BE49-F238E27FC236}">
                <a16:creationId xmlns:a16="http://schemas.microsoft.com/office/drawing/2014/main" id="{B1734CBE-C63D-61FE-116E-6CA2C2A1F551}"/>
              </a:ext>
            </a:extLst>
          </p:cNvPr>
          <p:cNvSpPr txBox="1">
            <a:spLocks/>
          </p:cNvSpPr>
          <p:nvPr/>
        </p:nvSpPr>
        <p:spPr>
          <a:xfrm>
            <a:off x="618623" y="1620381"/>
            <a:ext cx="6929489" cy="4321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Employment Land Strategy approved by Council in 2023 identified four strategic employment areas</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City is investing in upgrading municipal servicing in these areas to support job creation and investment in local ICI growth</a:t>
            </a:r>
          </a:p>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Val Caron Industrial Park on Belisle Drive is on partial servicing </a:t>
            </a:r>
          </a:p>
          <a:p>
            <a:pPr marL="800100" lvl="2" indent="-342900" defTabSz="457200">
              <a:spcBef>
                <a:spcPts val="1000"/>
              </a:spcBef>
              <a:buClr>
                <a:schemeClr val="accent1"/>
              </a:buClr>
              <a:buSzPct val="80000"/>
              <a:buFont typeface="Wingdings 3" charset="2"/>
              <a:buChar char=""/>
            </a:pPr>
            <a:r>
              <a:rPr lang="en-CA" sz="1600" dirty="0">
                <a:solidFill>
                  <a:schemeClr val="tx1">
                    <a:lumMod val="75000"/>
                    <a:lumOff val="25000"/>
                  </a:schemeClr>
                </a:solidFill>
              </a:rPr>
              <a:t>Water and sanitary servicing are being extended south of </a:t>
            </a:r>
            <a:r>
              <a:rPr lang="en-CA" sz="1600" dirty="0" err="1">
                <a:solidFill>
                  <a:schemeClr val="tx1">
                    <a:lumMod val="75000"/>
                    <a:lumOff val="25000"/>
                  </a:schemeClr>
                </a:solidFill>
              </a:rPr>
              <a:t>Lamondin</a:t>
            </a:r>
            <a:r>
              <a:rPr lang="en-CA" sz="1600" dirty="0">
                <a:solidFill>
                  <a:schemeClr val="tx1">
                    <a:lumMod val="75000"/>
                    <a:lumOff val="25000"/>
                  </a:schemeClr>
                </a:solidFill>
              </a:rPr>
              <a:t> Street </a:t>
            </a:r>
          </a:p>
          <a:p>
            <a:pPr marL="800100" lvl="2" indent="-342900" defTabSz="457200">
              <a:spcBef>
                <a:spcPts val="1000"/>
              </a:spcBef>
              <a:buClr>
                <a:schemeClr val="accent1"/>
              </a:buClr>
              <a:buSzPct val="80000"/>
              <a:buFont typeface="Wingdings 3" charset="2"/>
              <a:buChar char=""/>
            </a:pPr>
            <a:r>
              <a:rPr lang="en-CA" sz="1600" dirty="0">
                <a:solidFill>
                  <a:schemeClr val="tx1">
                    <a:lumMod val="75000"/>
                    <a:lumOff val="25000"/>
                  </a:schemeClr>
                </a:solidFill>
              </a:rPr>
              <a:t>City-owned land will also be serviced to improve its marketability </a:t>
            </a:r>
          </a:p>
        </p:txBody>
      </p:sp>
      <p:pic>
        <p:nvPicPr>
          <p:cNvPr id="9" name="Picture 8">
            <a:extLst>
              <a:ext uri="{FF2B5EF4-FFF2-40B4-BE49-F238E27FC236}">
                <a16:creationId xmlns:a16="http://schemas.microsoft.com/office/drawing/2014/main" id="{577E77F6-1C57-7A3B-7783-C45007B7FDF6}"/>
              </a:ext>
            </a:extLst>
          </p:cNvPr>
          <p:cNvPicPr>
            <a:picLocks noChangeAspect="1"/>
          </p:cNvPicPr>
          <p:nvPr/>
        </p:nvPicPr>
        <p:blipFill>
          <a:blip r:embed="rId4"/>
          <a:stretch>
            <a:fillRect/>
          </a:stretch>
        </p:blipFill>
        <p:spPr>
          <a:xfrm>
            <a:off x="8297694" y="1701542"/>
            <a:ext cx="3894305" cy="4104347"/>
          </a:xfrm>
          <a:prstGeom prst="rect">
            <a:avLst/>
          </a:prstGeom>
          <a:ln>
            <a:solidFill>
              <a:schemeClr val="tx1"/>
            </a:solidFill>
          </a:ln>
        </p:spPr>
      </p:pic>
    </p:spTree>
    <p:extLst>
      <p:ext uri="{BB962C8B-B14F-4D97-AF65-F5344CB8AC3E}">
        <p14:creationId xmlns:p14="http://schemas.microsoft.com/office/powerpoint/2010/main" val="136481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3E952-F03A-0EFC-D924-1842716D819A}"/>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869DE23-53BF-8EDB-FB81-686EBD2D22FC}"/>
              </a:ext>
            </a:extLst>
          </p:cNvPr>
          <p:cNvSpPr>
            <a:spLocks noGrp="1"/>
          </p:cNvSpPr>
          <p:nvPr>
            <p:ph idx="1"/>
          </p:nvPr>
        </p:nvSpPr>
        <p:spPr>
          <a:xfrm>
            <a:off x="618624" y="1620381"/>
            <a:ext cx="5338551" cy="4321306"/>
          </a:xfrm>
        </p:spPr>
        <p:txBody>
          <a:bodyPr>
            <a:normAutofit/>
          </a:bodyPr>
          <a:lstStyle/>
          <a:p>
            <a:endParaRPr lang="en-CA" dirty="0"/>
          </a:p>
          <a:p>
            <a:endParaRPr lang="en-CA" dirty="0"/>
          </a:p>
        </p:txBody>
      </p:sp>
      <p:pic>
        <p:nvPicPr>
          <p:cNvPr id="8" name="Picture 7">
            <a:extLst>
              <a:ext uri="{FF2B5EF4-FFF2-40B4-BE49-F238E27FC236}">
                <a16:creationId xmlns:a16="http://schemas.microsoft.com/office/drawing/2014/main" id="{8051FF97-99B7-0FF7-F8DD-1BDFAF3C2A78}"/>
              </a:ext>
            </a:extLst>
          </p:cNvPr>
          <p:cNvPicPr>
            <a:picLocks noChangeAspect="1"/>
          </p:cNvPicPr>
          <p:nvPr/>
        </p:nvPicPr>
        <p:blipFill>
          <a:blip r:embed="rId3"/>
          <a:stretch>
            <a:fillRect/>
          </a:stretch>
        </p:blipFill>
        <p:spPr>
          <a:xfrm>
            <a:off x="1729056" y="0"/>
            <a:ext cx="8733888" cy="6858000"/>
          </a:xfrm>
          <a:prstGeom prst="rect">
            <a:avLst/>
          </a:prstGeom>
        </p:spPr>
      </p:pic>
    </p:spTree>
    <p:extLst>
      <p:ext uri="{BB962C8B-B14F-4D97-AF65-F5344CB8AC3E}">
        <p14:creationId xmlns:p14="http://schemas.microsoft.com/office/powerpoint/2010/main" val="2711003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8AE3-431D-1B8B-9733-A1021ED4F21B}"/>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8EC1FA4-828A-1D3D-871D-9CA6A016395C}"/>
              </a:ext>
            </a:extLst>
          </p:cNvPr>
          <p:cNvSpPr>
            <a:spLocks noGrp="1"/>
          </p:cNvSpPr>
          <p:nvPr>
            <p:ph idx="1"/>
          </p:nvPr>
        </p:nvSpPr>
        <p:spPr>
          <a:xfrm>
            <a:off x="618624" y="1620381"/>
            <a:ext cx="5338551" cy="4321306"/>
          </a:xfrm>
        </p:spPr>
        <p:txBody>
          <a:bodyPr>
            <a:normAutofit/>
          </a:bodyPr>
          <a:lstStyle/>
          <a:p>
            <a:endParaRPr lang="en-CA" dirty="0"/>
          </a:p>
          <a:p>
            <a:endParaRPr lang="en-CA" dirty="0"/>
          </a:p>
        </p:txBody>
      </p:sp>
      <p:pic>
        <p:nvPicPr>
          <p:cNvPr id="5" name="Picture 4">
            <a:extLst>
              <a:ext uri="{FF2B5EF4-FFF2-40B4-BE49-F238E27FC236}">
                <a16:creationId xmlns:a16="http://schemas.microsoft.com/office/drawing/2014/main" id="{4CFAEB7B-1979-5898-8E9E-4FBF4BFD4A8A}"/>
              </a:ext>
            </a:extLst>
          </p:cNvPr>
          <p:cNvPicPr>
            <a:picLocks noChangeAspect="1"/>
          </p:cNvPicPr>
          <p:nvPr/>
        </p:nvPicPr>
        <p:blipFill>
          <a:blip r:embed="rId3"/>
          <a:stretch>
            <a:fillRect/>
          </a:stretch>
        </p:blipFill>
        <p:spPr>
          <a:xfrm>
            <a:off x="0" y="1620381"/>
            <a:ext cx="7382957" cy="4187645"/>
          </a:xfrm>
          <a:prstGeom prst="rect">
            <a:avLst/>
          </a:prstGeom>
        </p:spPr>
      </p:pic>
      <p:sp>
        <p:nvSpPr>
          <p:cNvPr id="4" name="Title 2">
            <a:extLst>
              <a:ext uri="{FF2B5EF4-FFF2-40B4-BE49-F238E27FC236}">
                <a16:creationId xmlns:a16="http://schemas.microsoft.com/office/drawing/2014/main" id="{E38FF337-6E93-AA80-4D1C-1EE5844E4C31}"/>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Looking ahead to 2026</a:t>
            </a:r>
            <a:br>
              <a:rPr lang="en-US" dirty="0"/>
            </a:br>
            <a:r>
              <a:rPr lang="en-US" sz="2000"/>
              <a:t>Large spreader laid asphalt Patches</a:t>
            </a:r>
            <a:endParaRPr lang="en-US"/>
          </a:p>
        </p:txBody>
      </p:sp>
      <p:pic>
        <p:nvPicPr>
          <p:cNvPr id="6" name="Picture 5">
            <a:extLst>
              <a:ext uri="{FF2B5EF4-FFF2-40B4-BE49-F238E27FC236}">
                <a16:creationId xmlns:a16="http://schemas.microsoft.com/office/drawing/2014/main" id="{E28D0967-4E52-CB9D-0E48-6F4E01A74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10" name="Content Placeholder 2">
            <a:extLst>
              <a:ext uri="{FF2B5EF4-FFF2-40B4-BE49-F238E27FC236}">
                <a16:creationId xmlns:a16="http://schemas.microsoft.com/office/drawing/2014/main" id="{0BC0616E-57C7-3000-E107-70FC3E6DF7AA}"/>
              </a:ext>
            </a:extLst>
          </p:cNvPr>
          <p:cNvSpPr txBox="1">
            <a:spLocks/>
          </p:cNvSpPr>
          <p:nvPr/>
        </p:nvSpPr>
        <p:spPr>
          <a:xfrm>
            <a:off x="7933485" y="1912194"/>
            <a:ext cx="3195478" cy="3622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42900" indent="-342900" defTabSz="457200">
              <a:buClr>
                <a:schemeClr val="accent1"/>
              </a:buClr>
              <a:buSzPct val="80000"/>
              <a:buFont typeface="Wingdings 3" charset="2"/>
              <a:buChar char=""/>
            </a:pPr>
            <a:r>
              <a:rPr lang="en-CA" sz="1800" dirty="0">
                <a:solidFill>
                  <a:schemeClr val="tx1">
                    <a:lumMod val="75000"/>
                    <a:lumOff val="25000"/>
                  </a:schemeClr>
                </a:solidFill>
              </a:rPr>
              <a:t>On March 10, City Council approved the creation of two (2), $5M large spread laid asphalt patching contracts to accelerate road rehabilitation across the community</a:t>
            </a:r>
            <a:endParaRPr lang="en-CA" sz="1600" dirty="0">
              <a:solidFill>
                <a:schemeClr val="tx1">
                  <a:lumMod val="75000"/>
                  <a:lumOff val="25000"/>
                </a:schemeClr>
              </a:solidFill>
            </a:endParaRPr>
          </a:p>
        </p:txBody>
      </p:sp>
    </p:spTree>
    <p:extLst>
      <p:ext uri="{BB962C8B-B14F-4D97-AF65-F5344CB8AC3E}">
        <p14:creationId xmlns:p14="http://schemas.microsoft.com/office/powerpoint/2010/main" val="287821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8DF6F-C44C-BFC6-09DE-C9D2D4C60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4" name="Title 2">
            <a:extLst>
              <a:ext uri="{FF2B5EF4-FFF2-40B4-BE49-F238E27FC236}">
                <a16:creationId xmlns:a16="http://schemas.microsoft.com/office/drawing/2014/main" id="{0A541F56-68D5-382C-E767-7A331CA68D6F}"/>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a:t>2026 TENDER SCHEDULE</a:t>
            </a:r>
            <a:endParaRPr lang="en-US" dirty="0"/>
          </a:p>
        </p:txBody>
      </p:sp>
      <p:pic>
        <p:nvPicPr>
          <p:cNvPr id="2" name="Picture 1" descr="A green and yellow list with white text&#10;&#10;AI-generated content may be incorrect.">
            <a:extLst>
              <a:ext uri="{FF2B5EF4-FFF2-40B4-BE49-F238E27FC236}">
                <a16:creationId xmlns:a16="http://schemas.microsoft.com/office/drawing/2014/main" id="{3E0261C0-2620-9E5D-01DE-4804F104286D}"/>
              </a:ext>
            </a:extLst>
          </p:cNvPr>
          <p:cNvPicPr>
            <a:picLocks noChangeAspect="1"/>
          </p:cNvPicPr>
          <p:nvPr/>
        </p:nvPicPr>
        <p:blipFill>
          <a:blip r:embed="rId4"/>
          <a:stretch>
            <a:fillRect/>
          </a:stretch>
        </p:blipFill>
        <p:spPr>
          <a:xfrm>
            <a:off x="568325" y="1894498"/>
            <a:ext cx="11055349" cy="3557465"/>
          </a:xfrm>
          <a:prstGeom prst="rect">
            <a:avLst/>
          </a:prstGeom>
        </p:spPr>
      </p:pic>
    </p:spTree>
    <p:extLst>
      <p:ext uri="{BB962C8B-B14F-4D97-AF65-F5344CB8AC3E}">
        <p14:creationId xmlns:p14="http://schemas.microsoft.com/office/powerpoint/2010/main" val="260386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BE90-752D-F137-B936-F8956E449D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27EDDC-F414-B850-436F-0D226D924F36}"/>
              </a:ext>
            </a:extLst>
          </p:cNvPr>
          <p:cNvSpPr>
            <a:spLocks noGrp="1"/>
          </p:cNvSpPr>
          <p:nvPr>
            <p:ph idx="1"/>
          </p:nvPr>
        </p:nvSpPr>
        <p:spPr>
          <a:xfrm>
            <a:off x="613882" y="1890697"/>
            <a:ext cx="6221317" cy="2915291"/>
          </a:xfrm>
        </p:spPr>
        <p:txBody>
          <a:bodyPr>
            <a:normAutofit/>
          </a:bodyPr>
          <a:lstStyle/>
          <a:p>
            <a:pPr marL="457200" indent="-342900" defTabSz="457200" fontAlgn="base">
              <a:lnSpc>
                <a:spcPct val="110000"/>
              </a:lnSpc>
              <a:spcAft>
                <a:spcPct val="0"/>
              </a:spcAft>
              <a:buClr>
                <a:schemeClr val="accent1"/>
              </a:buClr>
              <a:buSzPct val="80000"/>
              <a:buFont typeface="Wingdings 3" charset="2"/>
              <a:buChar char=""/>
            </a:pPr>
            <a:r>
              <a:rPr lang="en-CA" sz="1800" dirty="0">
                <a:solidFill>
                  <a:schemeClr val="tx1">
                    <a:lumMod val="75000"/>
                    <a:lumOff val="25000"/>
                  </a:schemeClr>
                </a:solidFill>
              </a:rPr>
              <a:t>In 2024, Greater Sudbury moved to a 4-year capital plan and budget (2024-2027)</a:t>
            </a:r>
          </a:p>
          <a:p>
            <a:pPr marL="457200" indent="-342900" defTabSz="457200" fontAlgn="base">
              <a:lnSpc>
                <a:spcPct val="110000"/>
              </a:lnSpc>
              <a:spcAft>
                <a:spcPct val="0"/>
              </a:spcAft>
              <a:buClr>
                <a:schemeClr val="accent1"/>
              </a:buClr>
              <a:buSzPct val="80000"/>
              <a:buFont typeface="Wingdings 3" charset="2"/>
              <a:buChar char=""/>
            </a:pPr>
            <a:r>
              <a:rPr lang="en-CA" sz="1800" dirty="0">
                <a:solidFill>
                  <a:schemeClr val="tx1">
                    <a:lumMod val="75000"/>
                    <a:lumOff val="25000"/>
                  </a:schemeClr>
                </a:solidFill>
              </a:rPr>
              <a:t>Based on success of this initial multi-year budget, the City is considering moving to a 10-year capital plan in 2028</a:t>
            </a:r>
          </a:p>
          <a:p>
            <a:pPr marL="457200" indent="-342900" defTabSz="457200" fontAlgn="base">
              <a:lnSpc>
                <a:spcPct val="110000"/>
              </a:lnSpc>
              <a:spcAft>
                <a:spcPct val="0"/>
              </a:spcAft>
              <a:buClr>
                <a:schemeClr val="accent1"/>
              </a:buClr>
              <a:buSzPct val="80000"/>
              <a:buFont typeface="Wingdings 3" charset="2"/>
              <a:buChar char=""/>
            </a:pPr>
            <a:r>
              <a:rPr lang="en-US" sz="1800" dirty="0">
                <a:solidFill>
                  <a:schemeClr val="tx1">
                    <a:lumMod val="75000"/>
                    <a:lumOff val="25000"/>
                  </a:schemeClr>
                </a:solidFill>
              </a:rPr>
              <a:t>Annual capital budget updates are still required to address any changes in municipal environment or funding opportunities</a:t>
            </a:r>
            <a:endParaRPr lang="en-CA" sz="1800" dirty="0">
              <a:solidFill>
                <a:schemeClr val="tx1">
                  <a:lumMod val="75000"/>
                  <a:lumOff val="25000"/>
                </a:schemeClr>
              </a:solidFill>
            </a:endParaRPr>
          </a:p>
        </p:txBody>
      </p:sp>
      <p:pic>
        <p:nvPicPr>
          <p:cNvPr id="7" name="Picture 6" descr="An aerial view of a roundabout&#10;&#10;AI-generated content may be incorrect.">
            <a:extLst>
              <a:ext uri="{FF2B5EF4-FFF2-40B4-BE49-F238E27FC236}">
                <a16:creationId xmlns:a16="http://schemas.microsoft.com/office/drawing/2014/main" id="{35CA0465-7049-58FB-F4CE-D43ECFF69DB1}"/>
              </a:ext>
            </a:extLst>
          </p:cNvPr>
          <p:cNvPicPr>
            <a:picLocks noChangeAspect="1"/>
          </p:cNvPicPr>
          <p:nvPr/>
        </p:nvPicPr>
        <p:blipFill>
          <a:blip r:embed="rId3">
            <a:extLst>
              <a:ext uri="{28A0092B-C50C-407E-A947-70E740481C1C}">
                <a14:useLocalDpi xmlns:a14="http://schemas.microsoft.com/office/drawing/2010/main" val="0"/>
              </a:ext>
            </a:extLst>
          </a:blip>
          <a:srcRect r="17668"/>
          <a:stretch/>
        </p:blipFill>
        <p:spPr>
          <a:xfrm>
            <a:off x="7181851" y="1849601"/>
            <a:ext cx="5010149" cy="4055899"/>
          </a:xfrm>
          <a:prstGeom prst="rect">
            <a:avLst/>
          </a:prstGeom>
          <a:ln>
            <a:solidFill>
              <a:schemeClr val="tx1"/>
            </a:solidFill>
          </a:ln>
        </p:spPr>
      </p:pic>
      <p:pic>
        <p:nvPicPr>
          <p:cNvPr id="9" name="Picture 8">
            <a:extLst>
              <a:ext uri="{FF2B5EF4-FFF2-40B4-BE49-F238E27FC236}">
                <a16:creationId xmlns:a16="http://schemas.microsoft.com/office/drawing/2014/main" id="{BF7F53AE-991E-2A7C-AF25-AEE2FE9B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
        <p:nvSpPr>
          <p:cNvPr id="12" name="Title 2">
            <a:extLst>
              <a:ext uri="{FF2B5EF4-FFF2-40B4-BE49-F238E27FC236}">
                <a16:creationId xmlns:a16="http://schemas.microsoft.com/office/drawing/2014/main" id="{29023D21-9220-0387-FD2D-ABCB745A0D0D}"/>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Multi-year Capital Budget</a:t>
            </a:r>
          </a:p>
        </p:txBody>
      </p:sp>
    </p:spTree>
    <p:extLst>
      <p:ext uri="{BB962C8B-B14F-4D97-AF65-F5344CB8AC3E}">
        <p14:creationId xmlns:p14="http://schemas.microsoft.com/office/powerpoint/2010/main" val="255534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7BFB-C08C-93BC-43A2-B28E1B2DFCC4}"/>
              </a:ext>
            </a:extLst>
          </p:cNvPr>
          <p:cNvSpPr>
            <a:spLocks noGrp="1"/>
          </p:cNvSpPr>
          <p:nvPr>
            <p:ph type="title"/>
          </p:nvPr>
        </p:nvSpPr>
        <p:spPr>
          <a:xfrm>
            <a:off x="2977488" y="696133"/>
            <a:ext cx="8610600" cy="887007"/>
          </a:xfrm>
        </p:spPr>
        <p:txBody>
          <a:bodyPr>
            <a:normAutofit/>
          </a:bodyPr>
          <a:lstStyle/>
          <a:p>
            <a:r>
              <a:rPr lang="en-US" dirty="0"/>
              <a:t>Annual capital spend</a:t>
            </a:r>
          </a:p>
        </p:txBody>
      </p:sp>
      <p:graphicFrame>
        <p:nvGraphicFramePr>
          <p:cNvPr id="6" name="Content Placeholder 7">
            <a:extLst>
              <a:ext uri="{FF2B5EF4-FFF2-40B4-BE49-F238E27FC236}">
                <a16:creationId xmlns:a16="http://schemas.microsoft.com/office/drawing/2014/main" id="{4630544A-B4F2-0942-025F-DAADF1C7F2F0}"/>
              </a:ext>
            </a:extLst>
          </p:cNvPr>
          <p:cNvGraphicFramePr>
            <a:graphicFrameLocks/>
          </p:cNvGraphicFramePr>
          <p:nvPr>
            <p:extLst>
              <p:ext uri="{D42A27DB-BD31-4B8C-83A1-F6EECF244321}">
                <p14:modId xmlns:p14="http://schemas.microsoft.com/office/powerpoint/2010/main" val="1921812033"/>
              </p:ext>
            </p:extLst>
          </p:nvPr>
        </p:nvGraphicFramePr>
        <p:xfrm>
          <a:off x="838200" y="1491032"/>
          <a:ext cx="10515600" cy="427754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6535ED7D-2747-3E94-20CC-CBEC357A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Tree>
    <p:extLst>
      <p:ext uri="{BB962C8B-B14F-4D97-AF65-F5344CB8AC3E}">
        <p14:creationId xmlns:p14="http://schemas.microsoft.com/office/powerpoint/2010/main" val="101076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2D5E1-5D50-DE5C-11C6-496AA259071E}"/>
              </a:ext>
            </a:extLst>
          </p:cNvPr>
          <p:cNvSpPr>
            <a:spLocks noGrp="1"/>
          </p:cNvSpPr>
          <p:nvPr>
            <p:ph idx="1"/>
          </p:nvPr>
        </p:nvSpPr>
        <p:spPr>
          <a:xfrm>
            <a:off x="620773" y="1611596"/>
            <a:ext cx="8891648" cy="971637"/>
          </a:xfrm>
        </p:spPr>
        <p:txBody>
          <a:bodyPr vert="horz" lIns="91440" tIns="45720" rIns="91440" bIns="45720" rtlCol="0" anchor="t">
            <a:normAutofit/>
          </a:bodyPr>
          <a:lstStyle/>
          <a:p>
            <a:pPr marL="457200" indent="-342900" defTabSz="457200" fontAlgn="base">
              <a:lnSpc>
                <a:spcPct val="110000"/>
              </a:lnSpc>
              <a:spcAft>
                <a:spcPct val="0"/>
              </a:spcAft>
              <a:buClr>
                <a:schemeClr val="accent1"/>
              </a:buClr>
              <a:buSzPct val="80000"/>
              <a:buFont typeface="Wingdings 3" charset="2"/>
              <a:buChar char=""/>
            </a:pPr>
            <a:r>
              <a:rPr lang="en-US" sz="1800">
                <a:solidFill>
                  <a:schemeClr val="tx1">
                    <a:lumMod val="75000"/>
                    <a:lumOff val="25000"/>
                  </a:schemeClr>
                </a:solidFill>
              </a:rPr>
              <a:t>Search “2024-2025 Proposed Budget” for 4-year outlook</a:t>
            </a:r>
          </a:p>
          <a:p>
            <a:pPr marL="457200" indent="-342900" defTabSz="457200" fontAlgn="base">
              <a:lnSpc>
                <a:spcPct val="110000"/>
              </a:lnSpc>
              <a:spcAft>
                <a:spcPct val="0"/>
              </a:spcAft>
              <a:buClr>
                <a:schemeClr val="accent1"/>
              </a:buClr>
              <a:buSzPct val="80000"/>
              <a:buFont typeface="Wingdings 3" charset="2"/>
              <a:buChar char=""/>
            </a:pPr>
            <a:r>
              <a:rPr lang="en-US" sz="1800" dirty="0">
                <a:solidFill>
                  <a:schemeClr val="tx1">
                    <a:lumMod val="75000"/>
                    <a:lumOff val="25000"/>
                  </a:schemeClr>
                </a:solidFill>
              </a:rPr>
              <a:t>Infrastructure Capital Budget Outlook pages 381-386 (of document)</a:t>
            </a:r>
          </a:p>
        </p:txBody>
      </p:sp>
      <p:pic>
        <p:nvPicPr>
          <p:cNvPr id="9" name="Picture 8">
            <a:extLst>
              <a:ext uri="{FF2B5EF4-FFF2-40B4-BE49-F238E27FC236}">
                <a16:creationId xmlns:a16="http://schemas.microsoft.com/office/drawing/2014/main" id="{7871CC1B-187F-5AB2-4128-25AC9903843E}"/>
              </a:ext>
            </a:extLst>
          </p:cNvPr>
          <p:cNvPicPr>
            <a:picLocks noChangeAspect="1"/>
          </p:cNvPicPr>
          <p:nvPr/>
        </p:nvPicPr>
        <p:blipFill rotWithShape="1">
          <a:blip r:embed="rId3"/>
          <a:srcRect l="3215" t="4392" b="40113"/>
          <a:stretch/>
        </p:blipFill>
        <p:spPr>
          <a:xfrm>
            <a:off x="903686" y="2552411"/>
            <a:ext cx="7777659" cy="3183697"/>
          </a:xfrm>
          <a:prstGeom prst="rect">
            <a:avLst/>
          </a:prstGeom>
        </p:spPr>
      </p:pic>
      <p:sp>
        <p:nvSpPr>
          <p:cNvPr id="6" name="Title 5">
            <a:extLst>
              <a:ext uri="{FF2B5EF4-FFF2-40B4-BE49-F238E27FC236}">
                <a16:creationId xmlns:a16="http://schemas.microsoft.com/office/drawing/2014/main" id="{7973C17B-A1DD-6779-E09F-5CB9126D1B42}"/>
              </a:ext>
            </a:extLst>
          </p:cNvPr>
          <p:cNvSpPr>
            <a:spLocks noGrp="1"/>
          </p:cNvSpPr>
          <p:nvPr>
            <p:ph type="title"/>
          </p:nvPr>
        </p:nvSpPr>
        <p:spPr/>
        <p:txBody>
          <a:bodyPr/>
          <a:lstStyle/>
          <a:p>
            <a:r>
              <a:rPr lang="en-US" dirty="0">
                <a:solidFill>
                  <a:schemeClr val="tx2"/>
                </a:solidFill>
              </a:rPr>
              <a:t>2027 Construction Outlook Highlights</a:t>
            </a:r>
            <a:endParaRPr lang="en-US" dirty="0"/>
          </a:p>
        </p:txBody>
      </p:sp>
      <p:pic>
        <p:nvPicPr>
          <p:cNvPr id="7" name="Picture 6">
            <a:extLst>
              <a:ext uri="{FF2B5EF4-FFF2-40B4-BE49-F238E27FC236}">
                <a16:creationId xmlns:a16="http://schemas.microsoft.com/office/drawing/2014/main" id="{B3D903C3-0108-414E-5E1B-52B0BF4E6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Tree>
    <p:extLst>
      <p:ext uri="{BB962C8B-B14F-4D97-AF65-F5344CB8AC3E}">
        <p14:creationId xmlns:p14="http://schemas.microsoft.com/office/powerpoint/2010/main" val="639813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2D5E1-5D50-DE5C-11C6-496AA259071E}"/>
              </a:ext>
            </a:extLst>
          </p:cNvPr>
          <p:cNvSpPr>
            <a:spLocks noGrp="1"/>
          </p:cNvSpPr>
          <p:nvPr>
            <p:ph idx="1"/>
          </p:nvPr>
        </p:nvSpPr>
        <p:spPr>
          <a:xfrm>
            <a:off x="622678" y="2117844"/>
            <a:ext cx="4584755" cy="3880773"/>
          </a:xfrm>
        </p:spPr>
        <p:txBody>
          <a:bodyPr>
            <a:normAutofit/>
          </a:bodyPr>
          <a:lstStyle/>
          <a:p>
            <a:pPr marL="0" indent="0">
              <a:buNone/>
            </a:pPr>
            <a:r>
              <a:rPr lang="en-US" sz="1700" i="1" u="sng" dirty="0"/>
              <a:t>Arterial/Collector</a:t>
            </a:r>
            <a:r>
              <a:rPr lang="en-US" sz="1700" i="1" dirty="0"/>
              <a:t> Roads Rehabilitation and Resurfacing:</a:t>
            </a:r>
          </a:p>
          <a:p>
            <a:pPr marL="342900" indent="-342900" defTabSz="457200">
              <a:buClr>
                <a:schemeClr val="accent1"/>
              </a:buClr>
              <a:buSzPct val="80000"/>
              <a:buFont typeface="Wingdings 3" charset="2"/>
              <a:buChar char=""/>
            </a:pPr>
            <a:r>
              <a:rPr lang="en-US" sz="1700" dirty="0">
                <a:solidFill>
                  <a:schemeClr val="tx1">
                    <a:lumMod val="75000"/>
                    <a:lumOff val="25000"/>
                  </a:schemeClr>
                </a:solidFill>
              </a:rPr>
              <a:t>Panache Lake Rd (St. </a:t>
            </a:r>
            <a:r>
              <a:rPr lang="en-US" sz="1700" dirty="0" err="1">
                <a:solidFill>
                  <a:schemeClr val="tx1">
                    <a:lumMod val="75000"/>
                    <a:lumOff val="25000"/>
                  </a:schemeClr>
                </a:solidFill>
              </a:rPr>
              <a:t>Pothier</a:t>
            </a:r>
            <a:r>
              <a:rPr lang="en-US" sz="1700" dirty="0">
                <a:solidFill>
                  <a:schemeClr val="tx1">
                    <a:lumMod val="75000"/>
                    <a:lumOff val="25000"/>
                  </a:schemeClr>
                </a:solidFill>
              </a:rPr>
              <a:t> to Island)</a:t>
            </a:r>
          </a:p>
          <a:p>
            <a:pPr marL="342900" indent="-342900" defTabSz="457200">
              <a:buClr>
                <a:schemeClr val="accent1"/>
              </a:buClr>
              <a:buSzPct val="80000"/>
              <a:buFont typeface="Wingdings 3" charset="2"/>
              <a:buChar char=""/>
            </a:pPr>
            <a:r>
              <a:rPr lang="en-US" sz="1700" dirty="0">
                <a:solidFill>
                  <a:schemeClr val="tx1">
                    <a:lumMod val="75000"/>
                    <a:lumOff val="25000"/>
                  </a:schemeClr>
                </a:solidFill>
              </a:rPr>
              <a:t>MR55 (Horizon to Simon Lake Dr West)</a:t>
            </a:r>
          </a:p>
          <a:p>
            <a:pPr marL="342900" indent="-342900" defTabSz="457200">
              <a:buClr>
                <a:schemeClr val="accent1"/>
              </a:buClr>
              <a:buSzPct val="80000"/>
              <a:buFont typeface="Wingdings 3" charset="2"/>
              <a:buChar char=""/>
            </a:pPr>
            <a:r>
              <a:rPr lang="en-US" sz="1700" dirty="0">
                <a:solidFill>
                  <a:schemeClr val="tx1">
                    <a:lumMod val="75000"/>
                    <a:lumOff val="25000"/>
                  </a:schemeClr>
                </a:solidFill>
              </a:rPr>
              <a:t>Lansing Ave (Madison to </a:t>
            </a:r>
            <a:r>
              <a:rPr lang="en-US" sz="1700" dirty="0" err="1">
                <a:solidFill>
                  <a:schemeClr val="tx1">
                    <a:lumMod val="75000"/>
                    <a:lumOff val="25000"/>
                  </a:schemeClr>
                </a:solidFill>
              </a:rPr>
              <a:t>Maley</a:t>
            </a:r>
            <a:r>
              <a:rPr lang="en-US" sz="1700" dirty="0">
                <a:solidFill>
                  <a:schemeClr val="tx1">
                    <a:lumMod val="75000"/>
                    <a:lumOff val="25000"/>
                  </a:schemeClr>
                </a:solidFill>
              </a:rPr>
              <a:t>)</a:t>
            </a:r>
          </a:p>
          <a:p>
            <a:pPr marL="342900" indent="-342900" defTabSz="457200">
              <a:buClr>
                <a:schemeClr val="accent1"/>
              </a:buClr>
              <a:buSzPct val="80000"/>
              <a:buFont typeface="Wingdings 3" charset="2"/>
              <a:buChar char=""/>
            </a:pPr>
            <a:r>
              <a:rPr lang="en-US" sz="1700" dirty="0">
                <a:solidFill>
                  <a:schemeClr val="tx1">
                    <a:lumMod val="75000"/>
                    <a:lumOff val="25000"/>
                  </a:schemeClr>
                </a:solidFill>
              </a:rPr>
              <a:t>Long Lake Rd (</a:t>
            </a:r>
            <a:r>
              <a:rPr lang="en-US" sz="1700" dirty="0" err="1">
                <a:solidFill>
                  <a:schemeClr val="tx1">
                    <a:lumMod val="75000"/>
                    <a:lumOff val="25000"/>
                  </a:schemeClr>
                </a:solidFill>
              </a:rPr>
              <a:t>Sunvalley</a:t>
            </a:r>
            <a:r>
              <a:rPr lang="en-US" sz="1700" dirty="0">
                <a:solidFill>
                  <a:schemeClr val="tx1">
                    <a:lumMod val="75000"/>
                    <a:lumOff val="25000"/>
                  </a:schemeClr>
                </a:solidFill>
              </a:rPr>
              <a:t> to Tilton Lake Rd)</a:t>
            </a:r>
          </a:p>
          <a:p>
            <a:pPr marL="342900" indent="-342900" defTabSz="457200">
              <a:buClr>
                <a:schemeClr val="accent1"/>
              </a:buClr>
              <a:buSzPct val="80000"/>
              <a:buFont typeface="Wingdings 3" charset="2"/>
              <a:buChar char=""/>
            </a:pPr>
            <a:r>
              <a:rPr lang="en-US" sz="1700" dirty="0">
                <a:solidFill>
                  <a:schemeClr val="tx1">
                    <a:lumMod val="75000"/>
                    <a:lumOff val="25000"/>
                  </a:schemeClr>
                </a:solidFill>
              </a:rPr>
              <a:t>MR24 (Hill to Anderson and First to Fifth)</a:t>
            </a:r>
          </a:p>
          <a:p>
            <a:pPr marL="0" indent="0">
              <a:buNone/>
            </a:pPr>
            <a:endParaRPr lang="en-US" dirty="0"/>
          </a:p>
        </p:txBody>
      </p:sp>
      <p:sp>
        <p:nvSpPr>
          <p:cNvPr id="5" name="Content Placeholder 2">
            <a:extLst>
              <a:ext uri="{FF2B5EF4-FFF2-40B4-BE49-F238E27FC236}">
                <a16:creationId xmlns:a16="http://schemas.microsoft.com/office/drawing/2014/main" id="{76AA137C-85D2-85FC-5324-A7A501959111}"/>
              </a:ext>
            </a:extLst>
          </p:cNvPr>
          <p:cNvSpPr txBox="1">
            <a:spLocks/>
          </p:cNvSpPr>
          <p:nvPr/>
        </p:nvSpPr>
        <p:spPr>
          <a:xfrm>
            <a:off x="5369728" y="2101579"/>
            <a:ext cx="4212018" cy="369929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i="1" u="sng" dirty="0"/>
              <a:t>Local</a:t>
            </a:r>
            <a:r>
              <a:rPr lang="en-US" i="1" dirty="0"/>
              <a:t> Roads Rehabilitation and Resurfacing: </a:t>
            </a:r>
          </a:p>
          <a:p>
            <a:r>
              <a:rPr lang="en-US" dirty="0"/>
              <a:t>Lapointe St (Centennial Dr to MR80)</a:t>
            </a:r>
          </a:p>
          <a:p>
            <a:r>
              <a:rPr lang="en-US" dirty="0"/>
              <a:t>Mont Adam St (Lloyd St to Leslie St) </a:t>
            </a:r>
          </a:p>
          <a:p>
            <a:r>
              <a:rPr lang="en-US" dirty="0"/>
              <a:t>Greenwood Dr (</a:t>
            </a:r>
            <a:r>
              <a:rPr lang="en-US" dirty="0" err="1"/>
              <a:t>Bayridge</a:t>
            </a:r>
            <a:r>
              <a:rPr lang="en-US" dirty="0"/>
              <a:t> </a:t>
            </a:r>
            <a:r>
              <a:rPr lang="en-US" dirty="0" err="1"/>
              <a:t>Crt</a:t>
            </a:r>
            <a:r>
              <a:rPr lang="en-US" dirty="0"/>
              <a:t> to Fourth Ave)</a:t>
            </a:r>
          </a:p>
          <a:p>
            <a:r>
              <a:rPr lang="en-US" dirty="0"/>
              <a:t>Fourth Ave (Mildred St to Greenwood Dr)</a:t>
            </a:r>
          </a:p>
          <a:p>
            <a:r>
              <a:rPr lang="en-US" dirty="0"/>
              <a:t>Aurore St (West End to East End)</a:t>
            </a:r>
          </a:p>
          <a:p>
            <a:r>
              <a:rPr lang="en-US" dirty="0"/>
              <a:t>Michael St (Hwy 144 to Aurore St)</a:t>
            </a:r>
          </a:p>
          <a:p>
            <a:pPr marL="0" indent="0">
              <a:buFont typeface="Wingdings 3" charset="2"/>
              <a:buNone/>
            </a:pPr>
            <a:endParaRPr lang="en-US" dirty="0"/>
          </a:p>
        </p:txBody>
      </p:sp>
      <p:sp>
        <p:nvSpPr>
          <p:cNvPr id="7" name="Title 6">
            <a:extLst>
              <a:ext uri="{FF2B5EF4-FFF2-40B4-BE49-F238E27FC236}">
                <a16:creationId xmlns:a16="http://schemas.microsoft.com/office/drawing/2014/main" id="{1799715D-8677-BA3B-BE5C-4BE9CF369FEE}"/>
              </a:ext>
            </a:extLst>
          </p:cNvPr>
          <p:cNvSpPr>
            <a:spLocks noGrp="1"/>
          </p:cNvSpPr>
          <p:nvPr>
            <p:ph type="title"/>
          </p:nvPr>
        </p:nvSpPr>
        <p:spPr/>
        <p:txBody>
          <a:bodyPr/>
          <a:lstStyle/>
          <a:p>
            <a:r>
              <a:rPr lang="en-US" dirty="0">
                <a:solidFill>
                  <a:schemeClr val="tx2"/>
                </a:solidFill>
              </a:rPr>
              <a:t>2027 Construction Outlook</a:t>
            </a:r>
            <a:br>
              <a:rPr lang="en-US" dirty="0">
                <a:solidFill>
                  <a:schemeClr val="tx2"/>
                </a:solidFill>
              </a:rPr>
            </a:br>
            <a:r>
              <a:rPr lang="en-US" dirty="0">
                <a:solidFill>
                  <a:schemeClr val="tx2"/>
                </a:solidFill>
              </a:rPr>
              <a:t>Highlights</a:t>
            </a:r>
            <a:endParaRPr lang="en-US" dirty="0"/>
          </a:p>
        </p:txBody>
      </p:sp>
      <p:pic>
        <p:nvPicPr>
          <p:cNvPr id="9" name="Picture 8">
            <a:extLst>
              <a:ext uri="{FF2B5EF4-FFF2-40B4-BE49-F238E27FC236}">
                <a16:creationId xmlns:a16="http://schemas.microsoft.com/office/drawing/2014/main" id="{6CE138FC-E944-F568-C692-73301F11E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Tree>
    <p:extLst>
      <p:ext uri="{BB962C8B-B14F-4D97-AF65-F5344CB8AC3E}">
        <p14:creationId xmlns:p14="http://schemas.microsoft.com/office/powerpoint/2010/main" val="345247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B208C30E-352E-680B-9DEC-E8D264155B8F}"/>
              </a:ext>
            </a:extLst>
          </p:cNvPr>
          <p:cNvGraphicFramePr>
            <a:graphicFrameLocks noGrp="1"/>
          </p:cNvGraphicFramePr>
          <p:nvPr>
            <p:ph idx="1"/>
            <p:extLst>
              <p:ext uri="{D42A27DB-BD31-4B8C-83A1-F6EECF244321}">
                <p14:modId xmlns:p14="http://schemas.microsoft.com/office/powerpoint/2010/main" val="3191020953"/>
              </p:ext>
            </p:extLst>
          </p:nvPr>
        </p:nvGraphicFramePr>
        <p:xfrm>
          <a:off x="1093508" y="1678704"/>
          <a:ext cx="11765965" cy="446640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2FA75C18-4A20-D242-B4F7-95DF8B2F88F6}"/>
              </a:ext>
            </a:extLst>
          </p:cNvPr>
          <p:cNvSpPr txBox="1">
            <a:spLocks/>
          </p:cNvSpPr>
          <p:nvPr/>
        </p:nvSpPr>
        <p:spPr>
          <a:xfrm>
            <a:off x="2895600" y="510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Annual capital </a:t>
            </a:r>
            <a:br>
              <a:rPr lang="en-US" dirty="0"/>
            </a:br>
            <a:r>
              <a:rPr lang="en-US" dirty="0"/>
              <a:t>spend by program</a:t>
            </a:r>
          </a:p>
        </p:txBody>
      </p:sp>
      <p:pic>
        <p:nvPicPr>
          <p:cNvPr id="2" name="Picture 1">
            <a:extLst>
              <a:ext uri="{FF2B5EF4-FFF2-40B4-BE49-F238E27FC236}">
                <a16:creationId xmlns:a16="http://schemas.microsoft.com/office/drawing/2014/main" id="{73E73E8D-DEC9-16C1-0F22-8BB9B4ABB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spTree>
    <p:extLst>
      <p:ext uri="{BB962C8B-B14F-4D97-AF65-F5344CB8AC3E}">
        <p14:creationId xmlns:p14="http://schemas.microsoft.com/office/powerpoint/2010/main" val="1998818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00111AE2-A798-2A05-3F8F-CE5B83791701}"/>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Capital program highlights</a:t>
            </a:r>
            <a:br>
              <a:rPr lang="en-US" dirty="0"/>
            </a:br>
            <a:r>
              <a:rPr lang="en-US" sz="2000" dirty="0"/>
              <a:t>Junction Creek Rehabilitation and Reprofiling</a:t>
            </a:r>
            <a:endParaRPr lang="en-US" dirty="0"/>
          </a:p>
        </p:txBody>
      </p:sp>
      <p:pic>
        <p:nvPicPr>
          <p:cNvPr id="2" name="Picture 1">
            <a:extLst>
              <a:ext uri="{FF2B5EF4-FFF2-40B4-BE49-F238E27FC236}">
                <a16:creationId xmlns:a16="http://schemas.microsoft.com/office/drawing/2014/main" id="{EF7843B0-C6DD-1CD2-3A44-7C8A56AD6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3" name="Picture 2" descr="A river running through a river bed&#10;&#10;AI-generated content may be incorrect.">
            <a:extLst>
              <a:ext uri="{FF2B5EF4-FFF2-40B4-BE49-F238E27FC236}">
                <a16:creationId xmlns:a16="http://schemas.microsoft.com/office/drawing/2014/main" id="{B3A3B205-ECC4-C126-6E8D-EE7B517D571C}"/>
              </a:ext>
            </a:extLst>
          </p:cNvPr>
          <p:cNvPicPr>
            <a:picLocks noChangeAspect="1"/>
          </p:cNvPicPr>
          <p:nvPr/>
        </p:nvPicPr>
        <p:blipFill>
          <a:blip r:embed="rId4">
            <a:extLst>
              <a:ext uri="{28A0092B-C50C-407E-A947-70E740481C1C}">
                <a14:useLocalDpi xmlns:a14="http://schemas.microsoft.com/office/drawing/2010/main" val="0"/>
              </a:ext>
            </a:extLst>
          </a:blip>
          <a:srcRect l="15035" r="19636"/>
          <a:stretch/>
        </p:blipFill>
        <p:spPr>
          <a:xfrm>
            <a:off x="6337383" y="1803401"/>
            <a:ext cx="5481320" cy="3876179"/>
          </a:xfrm>
          <a:prstGeom prst="rect">
            <a:avLst/>
          </a:prstGeom>
          <a:ln>
            <a:solidFill>
              <a:schemeClr val="tx1"/>
            </a:solidFill>
          </a:ln>
        </p:spPr>
      </p:pic>
      <p:pic>
        <p:nvPicPr>
          <p:cNvPr id="9" name="Picture 8" descr="Aerial view of a road and a river&#10;&#10;AI-generated content may be incorrect.">
            <a:extLst>
              <a:ext uri="{FF2B5EF4-FFF2-40B4-BE49-F238E27FC236}">
                <a16:creationId xmlns:a16="http://schemas.microsoft.com/office/drawing/2014/main" id="{E1A44207-3F22-4B76-507D-F3560D189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297" y="1803400"/>
            <a:ext cx="5815688" cy="3876179"/>
          </a:xfrm>
          <a:prstGeom prst="rect">
            <a:avLst/>
          </a:prstGeom>
          <a:ln>
            <a:solidFill>
              <a:schemeClr val="tx1"/>
            </a:solidFill>
          </a:ln>
        </p:spPr>
      </p:pic>
    </p:spTree>
    <p:extLst>
      <p:ext uri="{BB962C8B-B14F-4D97-AF65-F5344CB8AC3E}">
        <p14:creationId xmlns:p14="http://schemas.microsoft.com/office/powerpoint/2010/main" val="163174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F5BBC-5BC2-E8D8-78F0-185207C732F8}"/>
            </a:ext>
          </a:extLst>
        </p:cNvPr>
        <p:cNvGrpSpPr/>
        <p:nvPr/>
      </p:nvGrpSpPr>
      <p:grpSpPr>
        <a:xfrm>
          <a:off x="0" y="0"/>
          <a:ext cx="0" cy="0"/>
          <a:chOff x="0" y="0"/>
          <a:chExt cx="0" cy="0"/>
        </a:xfrm>
      </p:grpSpPr>
      <p:sp>
        <p:nvSpPr>
          <p:cNvPr id="22" name="Title 2">
            <a:extLst>
              <a:ext uri="{FF2B5EF4-FFF2-40B4-BE49-F238E27FC236}">
                <a16:creationId xmlns:a16="http://schemas.microsoft.com/office/drawing/2014/main" id="{8E829A09-3F31-B7E7-32B1-BB5E8FAA2ABC}"/>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Capital program highlights</a:t>
            </a:r>
            <a:br>
              <a:rPr lang="en-US" dirty="0"/>
            </a:br>
            <a:r>
              <a:rPr lang="en-US" sz="2000" dirty="0"/>
              <a:t>St. Charles lift station</a:t>
            </a:r>
            <a:endParaRPr lang="en-US" dirty="0"/>
          </a:p>
        </p:txBody>
      </p:sp>
      <p:pic>
        <p:nvPicPr>
          <p:cNvPr id="2" name="Picture 1">
            <a:extLst>
              <a:ext uri="{FF2B5EF4-FFF2-40B4-BE49-F238E27FC236}">
                <a16:creationId xmlns:a16="http://schemas.microsoft.com/office/drawing/2014/main" id="{8BC9D25F-F975-5AE7-403B-8191A7AF0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3" name="Picture 2" descr="A snow covered area with cars and trucks&#10;&#10;AI-generated content may be incorrect.">
            <a:extLst>
              <a:ext uri="{FF2B5EF4-FFF2-40B4-BE49-F238E27FC236}">
                <a16:creationId xmlns:a16="http://schemas.microsoft.com/office/drawing/2014/main" id="{19AAD24E-C297-EB5C-28C5-127AAEB8DD8B}"/>
              </a:ext>
            </a:extLst>
          </p:cNvPr>
          <p:cNvPicPr>
            <a:picLocks noChangeAspect="1"/>
          </p:cNvPicPr>
          <p:nvPr/>
        </p:nvPicPr>
        <p:blipFill>
          <a:blip r:embed="rId4"/>
          <a:stretch>
            <a:fillRect/>
          </a:stretch>
        </p:blipFill>
        <p:spPr>
          <a:xfrm>
            <a:off x="3375007" y="1610160"/>
            <a:ext cx="5682538" cy="4185307"/>
          </a:xfrm>
          <a:prstGeom prst="rect">
            <a:avLst/>
          </a:prstGeom>
          <a:noFill/>
          <a:ln>
            <a:solidFill>
              <a:schemeClr val="tx1"/>
            </a:solidFill>
          </a:ln>
        </p:spPr>
      </p:pic>
      <p:pic>
        <p:nvPicPr>
          <p:cNvPr id="4" name="Picture 3">
            <a:extLst>
              <a:ext uri="{FF2B5EF4-FFF2-40B4-BE49-F238E27FC236}">
                <a16:creationId xmlns:a16="http://schemas.microsoft.com/office/drawing/2014/main" id="{19F40229-793E-2CC5-3059-C189DC626669}"/>
              </a:ext>
            </a:extLst>
          </p:cNvPr>
          <p:cNvPicPr>
            <a:picLocks noChangeAspect="1"/>
          </p:cNvPicPr>
          <p:nvPr/>
        </p:nvPicPr>
        <p:blipFill>
          <a:blip r:embed="rId5"/>
          <a:stretch>
            <a:fillRect/>
          </a:stretch>
        </p:blipFill>
        <p:spPr>
          <a:xfrm>
            <a:off x="237824" y="1613052"/>
            <a:ext cx="3037947" cy="4185307"/>
          </a:xfrm>
          <a:prstGeom prst="rect">
            <a:avLst/>
          </a:prstGeom>
          <a:noFill/>
          <a:ln>
            <a:solidFill>
              <a:schemeClr val="tx1"/>
            </a:solidFill>
          </a:ln>
        </p:spPr>
      </p:pic>
      <p:pic>
        <p:nvPicPr>
          <p:cNvPr id="5" name="Picture 4" descr="A concrete floor with a metal object in it&#10;&#10;AI-generated content may be incorrect.">
            <a:extLst>
              <a:ext uri="{FF2B5EF4-FFF2-40B4-BE49-F238E27FC236}">
                <a16:creationId xmlns:a16="http://schemas.microsoft.com/office/drawing/2014/main" id="{08F889F3-6F61-5C2E-00B5-61DFF257DDB3}"/>
              </a:ext>
            </a:extLst>
          </p:cNvPr>
          <p:cNvPicPr>
            <a:picLocks noChangeAspect="1"/>
          </p:cNvPicPr>
          <p:nvPr/>
        </p:nvPicPr>
        <p:blipFill>
          <a:blip r:embed="rId6"/>
          <a:stretch>
            <a:fillRect/>
          </a:stretch>
        </p:blipFill>
        <p:spPr>
          <a:xfrm>
            <a:off x="9164548" y="1617230"/>
            <a:ext cx="2718523" cy="2064541"/>
          </a:xfrm>
          <a:prstGeom prst="rect">
            <a:avLst/>
          </a:prstGeom>
          <a:ln>
            <a:solidFill>
              <a:schemeClr val="tx1"/>
            </a:solidFill>
          </a:ln>
        </p:spPr>
      </p:pic>
      <p:pic>
        <p:nvPicPr>
          <p:cNvPr id="6" name="Picture 5" descr="A room with a concrete slab and ladders&#10;&#10;AI-generated content may be incorrect.">
            <a:extLst>
              <a:ext uri="{FF2B5EF4-FFF2-40B4-BE49-F238E27FC236}">
                <a16:creationId xmlns:a16="http://schemas.microsoft.com/office/drawing/2014/main" id="{3A32F6B6-1D36-0CB7-3D43-0F2ED90C4E18}"/>
              </a:ext>
            </a:extLst>
          </p:cNvPr>
          <p:cNvPicPr>
            <a:picLocks noChangeAspect="1"/>
          </p:cNvPicPr>
          <p:nvPr/>
        </p:nvPicPr>
        <p:blipFill>
          <a:blip r:embed="rId7"/>
          <a:stretch>
            <a:fillRect/>
          </a:stretch>
        </p:blipFill>
        <p:spPr>
          <a:xfrm>
            <a:off x="9164548" y="3739419"/>
            <a:ext cx="2718523" cy="2058940"/>
          </a:xfrm>
          <a:prstGeom prst="rect">
            <a:avLst/>
          </a:prstGeom>
          <a:ln>
            <a:solidFill>
              <a:schemeClr val="tx1"/>
            </a:solidFill>
          </a:ln>
        </p:spPr>
      </p:pic>
    </p:spTree>
    <p:extLst>
      <p:ext uri="{BB962C8B-B14F-4D97-AF65-F5344CB8AC3E}">
        <p14:creationId xmlns:p14="http://schemas.microsoft.com/office/powerpoint/2010/main" val="152608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1">
            <a:extLst>
              <a:ext uri="{FF2B5EF4-FFF2-40B4-BE49-F238E27FC236}">
                <a16:creationId xmlns:a16="http://schemas.microsoft.com/office/drawing/2014/main" id="{5B25871B-EC0D-EA9C-69A3-7F4591DE4F49}"/>
              </a:ext>
            </a:extLst>
          </p:cNvPr>
          <p:cNvPicPr>
            <a:picLocks noChangeAspect="1"/>
          </p:cNvPicPr>
          <p:nvPr/>
        </p:nvPicPr>
        <p:blipFill rotWithShape="1">
          <a:blip r:embed="rId3">
            <a:extLst>
              <a:ext uri="{28A0092B-C50C-407E-A947-70E740481C1C}">
                <a14:useLocalDpi xmlns:a14="http://schemas.microsoft.com/office/drawing/2010/main" val="0"/>
              </a:ext>
            </a:extLst>
          </a:blip>
          <a:srcRect t="10570" b="11365"/>
          <a:stretch/>
        </p:blipFill>
        <p:spPr>
          <a:xfrm>
            <a:off x="-1" y="6015686"/>
            <a:ext cx="12192001" cy="842537"/>
          </a:xfrm>
          <a:prstGeom prst="rect">
            <a:avLst/>
          </a:prstGeom>
          <a:solidFill>
            <a:srgbClr val="231F20"/>
          </a:solidFill>
        </p:spPr>
      </p:pic>
      <p:sp>
        <p:nvSpPr>
          <p:cNvPr id="5" name="Text Box 2">
            <a:extLst>
              <a:ext uri="{FF2B5EF4-FFF2-40B4-BE49-F238E27FC236}">
                <a16:creationId xmlns:a16="http://schemas.microsoft.com/office/drawing/2014/main" id="{1DB9CFA3-F2EA-E624-DF8D-A4300C75BF29}"/>
              </a:ext>
            </a:extLst>
          </p:cNvPr>
          <p:cNvSpPr txBox="1">
            <a:spLocks noChangeArrowheads="1"/>
          </p:cNvSpPr>
          <p:nvPr/>
        </p:nvSpPr>
        <p:spPr bwMode="auto">
          <a:xfrm>
            <a:off x="0" y="6221148"/>
            <a:ext cx="6266985" cy="550878"/>
          </a:xfrm>
          <a:prstGeom prst="rect">
            <a:avLst/>
          </a:prstGeom>
          <a:solidFill>
            <a:srgbClr val="231F20"/>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kern="100" dirty="0">
                <a:effectLst/>
                <a:latin typeface="Century Gothic" panose="020B0502020202020204" pitchFamily="34" charset="0"/>
                <a:ea typeface="Calibri" panose="020F0502020204030204" pitchFamily="34" charset="0"/>
                <a:cs typeface="Times New Roman" panose="02020603050405020304" pitchFamily="18" charset="0"/>
              </a:rPr>
              <a:t>2025 Annual Contractors Meeting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2">
            <a:extLst>
              <a:ext uri="{FF2B5EF4-FFF2-40B4-BE49-F238E27FC236}">
                <a16:creationId xmlns:a16="http://schemas.microsoft.com/office/drawing/2014/main" id="{895CBD13-35EA-23F1-9D02-E055E61F7C65}"/>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Capital program highlights</a:t>
            </a:r>
            <a:br>
              <a:rPr lang="en-US" dirty="0"/>
            </a:br>
            <a:r>
              <a:rPr lang="en-US" sz="2000" dirty="0"/>
              <a:t>Hillcrest Drive reconstruction</a:t>
            </a:r>
            <a:endParaRPr lang="en-US" dirty="0"/>
          </a:p>
        </p:txBody>
      </p:sp>
      <p:pic>
        <p:nvPicPr>
          <p:cNvPr id="9" name="Picture 8" descr="A group of people in orange vests&#10;&#10;AI-generated content may be incorrect.">
            <a:extLst>
              <a:ext uri="{FF2B5EF4-FFF2-40B4-BE49-F238E27FC236}">
                <a16:creationId xmlns:a16="http://schemas.microsoft.com/office/drawing/2014/main" id="{CB378DF2-22AF-89A7-02A1-F5A932FE1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66829" y="2772883"/>
            <a:ext cx="4350319" cy="2114738"/>
          </a:xfrm>
          <a:prstGeom prst="rect">
            <a:avLst/>
          </a:prstGeom>
          <a:ln>
            <a:solidFill>
              <a:schemeClr val="tx1"/>
            </a:solidFill>
          </a:ln>
        </p:spPr>
      </p:pic>
      <p:pic>
        <p:nvPicPr>
          <p:cNvPr id="11" name="Picture 10" descr="A road with a sidewalk and trees&#10;&#10;AI-generated content may be incorrect.">
            <a:extLst>
              <a:ext uri="{FF2B5EF4-FFF2-40B4-BE49-F238E27FC236}">
                <a16:creationId xmlns:a16="http://schemas.microsoft.com/office/drawing/2014/main" id="{FF6AB4F8-44A1-383D-2AE6-C533D187E563}"/>
              </a:ext>
            </a:extLst>
          </p:cNvPr>
          <p:cNvPicPr>
            <a:picLocks noChangeAspect="1"/>
          </p:cNvPicPr>
          <p:nvPr/>
        </p:nvPicPr>
        <p:blipFill>
          <a:blip r:embed="rId5">
            <a:extLst>
              <a:ext uri="{28A0092B-C50C-407E-A947-70E740481C1C}">
                <a14:useLocalDpi xmlns:a14="http://schemas.microsoft.com/office/drawing/2010/main" val="0"/>
              </a:ext>
            </a:extLst>
          </a:blip>
          <a:srcRect t="14303"/>
          <a:stretch>
            <a:fillRect/>
          </a:stretch>
        </p:blipFill>
        <p:spPr>
          <a:xfrm>
            <a:off x="1404657" y="3934770"/>
            <a:ext cx="4970538" cy="2070641"/>
          </a:xfrm>
          <a:prstGeom prst="rect">
            <a:avLst/>
          </a:prstGeom>
          <a:ln>
            <a:solidFill>
              <a:schemeClr val="tx1"/>
            </a:solidFill>
          </a:ln>
        </p:spPr>
      </p:pic>
      <p:pic>
        <p:nvPicPr>
          <p:cNvPr id="14" name="Picture 13" descr="A person in an orange vest and helmet working on a machine in a muddy area&#10;&#10;AI-generated content may be incorrect.">
            <a:extLst>
              <a:ext uri="{FF2B5EF4-FFF2-40B4-BE49-F238E27FC236}">
                <a16:creationId xmlns:a16="http://schemas.microsoft.com/office/drawing/2014/main" id="{F26CE7B5-0439-7363-14EC-B95AA9E7C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76011" y="2772883"/>
            <a:ext cx="4350320" cy="2114739"/>
          </a:xfrm>
          <a:prstGeom prst="rect">
            <a:avLst/>
          </a:prstGeom>
          <a:ln>
            <a:solidFill>
              <a:schemeClr val="tx1"/>
            </a:solidFill>
          </a:ln>
        </p:spPr>
      </p:pic>
      <p:pic>
        <p:nvPicPr>
          <p:cNvPr id="22" name="Picture 21" descr="A person standing on a road&#10;&#10;AI-generated content may be incorrect.">
            <a:extLst>
              <a:ext uri="{FF2B5EF4-FFF2-40B4-BE49-F238E27FC236}">
                <a16:creationId xmlns:a16="http://schemas.microsoft.com/office/drawing/2014/main" id="{4F0274EA-8D40-AB56-8DDD-2E0E333675F2}"/>
              </a:ext>
            </a:extLst>
          </p:cNvPr>
          <p:cNvPicPr>
            <a:picLocks noChangeAspect="1"/>
          </p:cNvPicPr>
          <p:nvPr/>
        </p:nvPicPr>
        <p:blipFill>
          <a:blip r:embed="rId7">
            <a:extLst>
              <a:ext uri="{28A0092B-C50C-407E-A947-70E740481C1C}">
                <a14:useLocalDpi xmlns:a14="http://schemas.microsoft.com/office/drawing/2010/main" val="0"/>
              </a:ext>
            </a:extLst>
          </a:blip>
          <a:srcRect r="2498" b="10497"/>
          <a:stretch>
            <a:fillRect/>
          </a:stretch>
        </p:blipFill>
        <p:spPr>
          <a:xfrm>
            <a:off x="1404657" y="1655092"/>
            <a:ext cx="4970538" cy="2218034"/>
          </a:xfrm>
          <a:prstGeom prst="rect">
            <a:avLst/>
          </a:prstGeom>
          <a:ln>
            <a:solidFill>
              <a:schemeClr val="tx1"/>
            </a:solidFill>
          </a:ln>
        </p:spPr>
      </p:pic>
    </p:spTree>
    <p:extLst>
      <p:ext uri="{BB962C8B-B14F-4D97-AF65-F5344CB8AC3E}">
        <p14:creationId xmlns:p14="http://schemas.microsoft.com/office/powerpoint/2010/main" val="1303824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6E4C0-39FC-9EDE-C5A5-1BC864F3BC31}"/>
            </a:ext>
          </a:extLst>
        </p:cNvPr>
        <p:cNvGrpSpPr/>
        <p:nvPr/>
      </p:nvGrpSpPr>
      <p:grpSpPr>
        <a:xfrm>
          <a:off x="0" y="0"/>
          <a:ext cx="0" cy="0"/>
          <a:chOff x="0" y="0"/>
          <a:chExt cx="0" cy="0"/>
        </a:xfrm>
      </p:grpSpPr>
      <p:sp>
        <p:nvSpPr>
          <p:cNvPr id="22" name="Title 2">
            <a:extLst>
              <a:ext uri="{FF2B5EF4-FFF2-40B4-BE49-F238E27FC236}">
                <a16:creationId xmlns:a16="http://schemas.microsoft.com/office/drawing/2014/main" id="{F5C5B615-7ADA-4E6B-79B6-2DD8572A0E68}"/>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Capital program highlights</a:t>
            </a:r>
            <a:br>
              <a:rPr lang="en-US" dirty="0"/>
            </a:br>
            <a:r>
              <a:rPr lang="en-US" sz="2000" dirty="0"/>
              <a:t>Marion / David / </a:t>
            </a:r>
            <a:r>
              <a:rPr lang="en-US" sz="2000" dirty="0" err="1"/>
              <a:t>paris</a:t>
            </a:r>
            <a:r>
              <a:rPr lang="en-US" sz="2000" dirty="0"/>
              <a:t> / facer</a:t>
            </a:r>
            <a:endParaRPr lang="en-US" dirty="0"/>
          </a:p>
        </p:txBody>
      </p:sp>
      <p:pic>
        <p:nvPicPr>
          <p:cNvPr id="2" name="Picture 1">
            <a:extLst>
              <a:ext uri="{FF2B5EF4-FFF2-40B4-BE49-F238E27FC236}">
                <a16:creationId xmlns:a16="http://schemas.microsoft.com/office/drawing/2014/main" id="{B3425016-AA6A-8DA9-B5BF-82CE88C26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14" name="Picture 13" descr="A construction vehicle on a street&#10;&#10;AI-generated content may be incorrect.">
            <a:extLst>
              <a:ext uri="{FF2B5EF4-FFF2-40B4-BE49-F238E27FC236}">
                <a16:creationId xmlns:a16="http://schemas.microsoft.com/office/drawing/2014/main" id="{184FDD4D-4C41-496F-14F4-1FAD24C8E73B}"/>
              </a:ext>
            </a:extLst>
          </p:cNvPr>
          <p:cNvPicPr>
            <a:picLocks noChangeAspect="1"/>
          </p:cNvPicPr>
          <p:nvPr/>
        </p:nvPicPr>
        <p:blipFill>
          <a:blip r:embed="rId4">
            <a:extLst>
              <a:ext uri="{28A0092B-C50C-407E-A947-70E740481C1C}">
                <a14:useLocalDpi xmlns:a14="http://schemas.microsoft.com/office/drawing/2010/main" val="0"/>
              </a:ext>
            </a:extLst>
          </a:blip>
          <a:srcRect r="15086"/>
          <a:stretch>
            <a:fillRect/>
          </a:stretch>
        </p:blipFill>
        <p:spPr>
          <a:xfrm>
            <a:off x="7914113" y="1878885"/>
            <a:ext cx="4089530" cy="3612071"/>
          </a:xfrm>
          <a:prstGeom prst="rect">
            <a:avLst/>
          </a:prstGeom>
          <a:ln>
            <a:solidFill>
              <a:schemeClr val="tx1"/>
            </a:solidFill>
          </a:ln>
        </p:spPr>
      </p:pic>
      <p:pic>
        <p:nvPicPr>
          <p:cNvPr id="18" name="Picture 17" descr="A construction site with a pile of rubble&#10;&#10;AI-generated content may be incorrect.">
            <a:extLst>
              <a:ext uri="{FF2B5EF4-FFF2-40B4-BE49-F238E27FC236}">
                <a16:creationId xmlns:a16="http://schemas.microsoft.com/office/drawing/2014/main" id="{B26B4832-985D-6B23-E6AA-B7B7E95F7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57" y="1878885"/>
            <a:ext cx="4816096" cy="3612072"/>
          </a:xfrm>
          <a:prstGeom prst="rect">
            <a:avLst/>
          </a:prstGeom>
          <a:ln>
            <a:solidFill>
              <a:schemeClr val="tx1"/>
            </a:solidFill>
          </a:ln>
        </p:spPr>
      </p:pic>
      <p:pic>
        <p:nvPicPr>
          <p:cNvPr id="20" name="Picture 19" descr="A construction site with a manhole&#10;&#10;AI-generated content may be incorrect.">
            <a:extLst>
              <a:ext uri="{FF2B5EF4-FFF2-40B4-BE49-F238E27FC236}">
                <a16:creationId xmlns:a16="http://schemas.microsoft.com/office/drawing/2014/main" id="{38C066C1-7574-2D4F-8225-AB0BBF21E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53247" y="2330396"/>
            <a:ext cx="3612073" cy="2709055"/>
          </a:xfrm>
          <a:prstGeom prst="rect">
            <a:avLst/>
          </a:prstGeom>
          <a:ln>
            <a:solidFill>
              <a:schemeClr val="tx1"/>
            </a:solidFill>
          </a:ln>
        </p:spPr>
      </p:pic>
    </p:spTree>
    <p:extLst>
      <p:ext uri="{BB962C8B-B14F-4D97-AF65-F5344CB8AC3E}">
        <p14:creationId xmlns:p14="http://schemas.microsoft.com/office/powerpoint/2010/main" val="49918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67943E2-98A2-CB40-5563-EE87696FED15}"/>
              </a:ext>
            </a:extLst>
          </p:cNvPr>
          <p:cNvSpPr txBox="1">
            <a:spLocks/>
          </p:cNvSpPr>
          <p:nvPr/>
        </p:nvSpPr>
        <p:spPr>
          <a:xfrm>
            <a:off x="2042160" y="510373"/>
            <a:ext cx="953516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2025 Capital program highlights</a:t>
            </a:r>
            <a:br>
              <a:rPr lang="en-US" dirty="0"/>
            </a:br>
            <a:r>
              <a:rPr lang="en-US" sz="2000" dirty="0"/>
              <a:t>Phase 2 – Lasalle/</a:t>
            </a:r>
            <a:r>
              <a:rPr lang="en-US" sz="2000" dirty="0" err="1"/>
              <a:t>elisabella</a:t>
            </a:r>
            <a:r>
              <a:rPr lang="en-US" sz="2000" dirty="0"/>
              <a:t> ELS implementation</a:t>
            </a:r>
            <a:endParaRPr lang="en-US" dirty="0"/>
          </a:p>
        </p:txBody>
      </p:sp>
      <p:pic>
        <p:nvPicPr>
          <p:cNvPr id="3" name="Picture 2">
            <a:extLst>
              <a:ext uri="{FF2B5EF4-FFF2-40B4-BE49-F238E27FC236}">
                <a16:creationId xmlns:a16="http://schemas.microsoft.com/office/drawing/2014/main" id="{A1B6F766-4D69-C0AC-165C-1E390AB21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8026"/>
            <a:ext cx="12192000" cy="1064964"/>
          </a:xfrm>
          <a:prstGeom prst="rect">
            <a:avLst/>
          </a:prstGeom>
        </p:spPr>
      </p:pic>
      <p:pic>
        <p:nvPicPr>
          <p:cNvPr id="11" name="Picture 10" descr="A construction site with a pile of rocks&#10;&#10;AI-generated content may be incorrect.">
            <a:extLst>
              <a:ext uri="{FF2B5EF4-FFF2-40B4-BE49-F238E27FC236}">
                <a16:creationId xmlns:a16="http://schemas.microsoft.com/office/drawing/2014/main" id="{8D9C5853-5CCE-002B-2A0C-FBD9BB79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32600" y="2336195"/>
            <a:ext cx="3763038" cy="2822279"/>
          </a:xfrm>
          <a:prstGeom prst="rect">
            <a:avLst/>
          </a:prstGeom>
          <a:ln>
            <a:solidFill>
              <a:schemeClr val="tx1"/>
            </a:solidFill>
          </a:ln>
        </p:spPr>
      </p:pic>
      <p:pic>
        <p:nvPicPr>
          <p:cNvPr id="13" name="Picture 12" descr="A person in an orange vest standing on a road&#10;&#10;AI-generated content may be incorrect.">
            <a:extLst>
              <a:ext uri="{FF2B5EF4-FFF2-40B4-BE49-F238E27FC236}">
                <a16:creationId xmlns:a16="http://schemas.microsoft.com/office/drawing/2014/main" id="{428750C3-EF62-261C-B5F2-6AB5022E1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60099" y="2336195"/>
            <a:ext cx="3763039" cy="2822279"/>
          </a:xfrm>
          <a:prstGeom prst="rect">
            <a:avLst/>
          </a:prstGeom>
          <a:ln>
            <a:solidFill>
              <a:schemeClr val="tx1"/>
            </a:solidFill>
          </a:ln>
        </p:spPr>
      </p:pic>
      <p:pic>
        <p:nvPicPr>
          <p:cNvPr id="14" name="Picture 13" descr="A group of people in a construction site&#10;&#10;AI-generated content may be incorrect.">
            <a:extLst>
              <a:ext uri="{FF2B5EF4-FFF2-40B4-BE49-F238E27FC236}">
                <a16:creationId xmlns:a16="http://schemas.microsoft.com/office/drawing/2014/main" id="{1B1E0548-03F3-AC18-4131-92DFF0453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66254" y="2336195"/>
            <a:ext cx="3763039" cy="2822279"/>
          </a:xfrm>
          <a:prstGeom prst="rect">
            <a:avLst/>
          </a:prstGeom>
          <a:ln>
            <a:solidFill>
              <a:schemeClr val="tx1"/>
            </a:solidFill>
          </a:ln>
        </p:spPr>
      </p:pic>
      <p:pic>
        <p:nvPicPr>
          <p:cNvPr id="15" name="Picture 14" descr="A group of people working in a hole in the ground&#10;&#10;AI-generated content may be incorrect.">
            <a:extLst>
              <a:ext uri="{FF2B5EF4-FFF2-40B4-BE49-F238E27FC236}">
                <a16:creationId xmlns:a16="http://schemas.microsoft.com/office/drawing/2014/main" id="{18B49C7B-51F5-8572-5CC4-73A26CD71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781338" y="2336193"/>
            <a:ext cx="3763039" cy="2822279"/>
          </a:xfrm>
          <a:prstGeom prst="rect">
            <a:avLst/>
          </a:prstGeom>
          <a:ln>
            <a:solidFill>
              <a:schemeClr val="tx1"/>
            </a:solidFill>
          </a:ln>
        </p:spPr>
      </p:pic>
    </p:spTree>
    <p:extLst>
      <p:ext uri="{BB962C8B-B14F-4D97-AF65-F5344CB8AC3E}">
        <p14:creationId xmlns:p14="http://schemas.microsoft.com/office/powerpoint/2010/main" val="392166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202753D-2C82-C1F0-D9BE-AF982EB18E5E}"/>
              </a:ext>
            </a:extLst>
          </p:cNvPr>
          <p:cNvGraphicFramePr>
            <a:graphicFrameLocks noGrp="1"/>
          </p:cNvGraphicFramePr>
          <p:nvPr>
            <p:ph idx="1"/>
            <p:extLst>
              <p:ext uri="{D42A27DB-BD31-4B8C-83A1-F6EECF244321}">
                <p14:modId xmlns:p14="http://schemas.microsoft.com/office/powerpoint/2010/main" val="3471371711"/>
              </p:ext>
            </p:extLst>
          </p:nvPr>
        </p:nvGraphicFramePr>
        <p:xfrm>
          <a:off x="913598" y="876608"/>
          <a:ext cx="8382802" cy="5563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51BB875E-5BAE-E99F-CD59-192DB199803B}"/>
              </a:ext>
            </a:extLst>
          </p:cNvPr>
          <p:cNvSpPr txBox="1">
            <a:spLocks/>
          </p:cNvSpPr>
          <p:nvPr/>
        </p:nvSpPr>
        <p:spPr>
          <a:xfrm>
            <a:off x="7504116" y="4019876"/>
            <a:ext cx="4134209" cy="2235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0" indent="0" algn="ctr">
              <a:buFont typeface="Arial" panose="020B0604020202020204" pitchFamily="34" charset="0"/>
              <a:buNone/>
            </a:pPr>
            <a:r>
              <a:rPr lang="en-US" sz="1600" dirty="0"/>
              <a:t>Engineering Services delivers projects that maintain, rehabilitate, renew and expand infrastructure systems, including roads, stormwater collection systems, water distribution systems, sanitary collection systems and fixed infrastructure facilities</a:t>
            </a:r>
          </a:p>
        </p:txBody>
      </p:sp>
      <p:sp>
        <p:nvSpPr>
          <p:cNvPr id="11" name="Title 2">
            <a:extLst>
              <a:ext uri="{FF2B5EF4-FFF2-40B4-BE49-F238E27FC236}">
                <a16:creationId xmlns:a16="http://schemas.microsoft.com/office/drawing/2014/main" id="{1515981F-6B93-643C-1954-42CE54FAE74B}"/>
              </a:ext>
            </a:extLst>
          </p:cNvPr>
          <p:cNvSpPr txBox="1">
            <a:spLocks/>
          </p:cNvSpPr>
          <p:nvPr/>
        </p:nvSpPr>
        <p:spPr>
          <a:xfrm>
            <a:off x="2895600" y="510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Capital program </a:t>
            </a:r>
            <a:br>
              <a:rPr lang="en-US" dirty="0"/>
            </a:br>
            <a:r>
              <a:rPr lang="en-US" dirty="0"/>
              <a:t>Delivery</a:t>
            </a:r>
          </a:p>
        </p:txBody>
      </p:sp>
    </p:spTree>
    <p:extLst>
      <p:ext uri="{BB962C8B-B14F-4D97-AF65-F5344CB8AC3E}">
        <p14:creationId xmlns:p14="http://schemas.microsoft.com/office/powerpoint/2010/main" val="39199327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A1B02466F49943A50595C785CD5DF5" ma:contentTypeVersion="12" ma:contentTypeDescription="Create a new document." ma:contentTypeScope="" ma:versionID="4175b6e751f570b46720dd328072a4d9">
  <xsd:schema xmlns:xsd="http://www.w3.org/2001/XMLSchema" xmlns:xs="http://www.w3.org/2001/XMLSchema" xmlns:p="http://schemas.microsoft.com/office/2006/metadata/properties" xmlns:ns2="cc247e24-be3c-4489-bb74-eb8a90ed4ed7" xmlns:ns3="688a2266-3e55-4207-9a5c-666882e55ce6" targetNamespace="http://schemas.microsoft.com/office/2006/metadata/properties" ma:root="true" ma:fieldsID="71249a60c2cf458a6e999a2cbef4e5d9" ns2:_="" ns3:_="">
    <xsd:import namespace="cc247e24-be3c-4489-bb74-eb8a90ed4ed7"/>
    <xsd:import namespace="688a2266-3e55-4207-9a5c-666882e55ce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47e24-be3c-4489-bb74-eb8a90ed4e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7fb5ec6-40a9-4336-bbfe-1dead5f0922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8a2266-3e55-4207-9a5c-666882e55ce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de00724-d5d0-4d02-a020-682f29520bbe}" ma:internalName="TaxCatchAll" ma:showField="CatchAllData" ma:web="688a2266-3e55-4207-9a5c-666882e55c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247e24-be3c-4489-bb74-eb8a90ed4ed7">
      <Terms xmlns="http://schemas.microsoft.com/office/infopath/2007/PartnerControls"/>
    </lcf76f155ced4ddcb4097134ff3c332f>
    <TaxCatchAll xmlns="688a2266-3e55-4207-9a5c-666882e55ce6" xsi:nil="true"/>
  </documentManagement>
</p:properties>
</file>

<file path=customXml/itemProps1.xml><?xml version="1.0" encoding="utf-8"?>
<ds:datastoreItem xmlns:ds="http://schemas.openxmlformats.org/officeDocument/2006/customXml" ds:itemID="{C985D597-0910-45C5-816E-DEE6C8F42059}">
  <ds:schemaRefs>
    <ds:schemaRef ds:uri="http://schemas.microsoft.com/sharepoint/v3/contenttype/forms"/>
  </ds:schemaRefs>
</ds:datastoreItem>
</file>

<file path=customXml/itemProps2.xml><?xml version="1.0" encoding="utf-8"?>
<ds:datastoreItem xmlns:ds="http://schemas.openxmlformats.org/officeDocument/2006/customXml" ds:itemID="{8A33969A-ACA1-4B7A-887C-3BC65DE249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47e24-be3c-4489-bb74-eb8a90ed4ed7"/>
    <ds:schemaRef ds:uri="688a2266-3e55-4207-9a5c-666882e55c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1D03D-CB0E-466C-9587-3E5AB5ED9D87}">
  <ds:schemaRef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schemas.microsoft.com/office/infopath/2007/PartnerControls"/>
    <ds:schemaRef ds:uri="cc247e24-be3c-4489-bb74-eb8a90ed4ed7"/>
    <ds:schemaRef ds:uri="http://schemas.openxmlformats.org/package/2006/metadata/core-properties"/>
    <ds:schemaRef ds:uri="688a2266-3e55-4207-9a5c-666882e55ce6"/>
  </ds:schemaRefs>
</ds:datastoreItem>
</file>

<file path=docProps/app.xml><?xml version="1.0" encoding="utf-8"?>
<Properties xmlns="http://schemas.openxmlformats.org/officeDocument/2006/extended-properties" xmlns:vt="http://schemas.openxmlformats.org/officeDocument/2006/docPropsVTypes">
  <TotalTime>3536</TotalTime>
  <Words>1105</Words>
  <Application>Microsoft Office PowerPoint</Application>
  <PresentationFormat>Widescreen</PresentationFormat>
  <Paragraphs>120</Paragraphs>
  <Slides>21</Slides>
  <Notes>20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Custom Design</vt:lpstr>
      <vt:lpstr>Vapor Trail</vt:lpstr>
      <vt:lpstr>PowerPoint Presentation</vt:lpstr>
      <vt:lpstr>Annual capital spend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2027 Construction Outlook Highlights</vt:lpstr>
      <vt:lpstr>2027 Construction Outlook Highlights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 Sheppard</dc:creator>
  <cp:lastModifiedBy>Rob Rocca</cp:lastModifiedBy>
  <cp:revision>64</cp:revision>
  <dcterms:created xsi:type="dcterms:W3CDTF">2024-03-04T14:49:05Z</dcterms:created>
  <dcterms:modified xsi:type="dcterms:W3CDTF">2026-03-24T14:30:53Z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0x0101001CA1B02466F49943A50595C785CD5DF5</vt:lpwstr>
  </property>
  <property fmtid="{D5CDD505-2E9C-101B-9397-08002B2CF9AE}" pid="3" name="MediaServiceImageTags">
    <vt:lpwstr/>
  </property>
</Properties>
</file>