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5" r:id="rId1"/>
    <p:sldMasterId id="2147483739" r:id="rId2"/>
  </p:sldMasterIdLst>
  <p:notesMasterIdLst>
    <p:notesMasterId r:id="rId12"/>
  </p:notesMasterIdLst>
  <p:handoutMasterIdLst>
    <p:handoutMasterId r:id="rId13"/>
  </p:handoutMasterIdLst>
  <p:sldIdLst>
    <p:sldId id="995" r:id="rId3"/>
    <p:sldId id="1104" r:id="rId4"/>
    <p:sldId id="960" r:id="rId5"/>
    <p:sldId id="957" r:id="rId6"/>
    <p:sldId id="983" r:id="rId7"/>
    <p:sldId id="958" r:id="rId8"/>
    <p:sldId id="956" r:id="rId9"/>
    <p:sldId id="1105" r:id="rId10"/>
    <p:sldId id="1111"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orient="horz" pos="2160">
          <p15:clr>
            <a:srgbClr val="A4A3A4"/>
          </p15:clr>
        </p15:guide>
        <p15:guide id="3" pos="384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ndrea Stass" initials="A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ED17E"/>
    <a:srgbClr val="FFB81C"/>
    <a:srgbClr val="353D3A"/>
    <a:srgbClr val="F3960F"/>
    <a:srgbClr val="FEAD04"/>
    <a:srgbClr val="FFB716"/>
    <a:srgbClr val="3F4444"/>
    <a:srgbClr val="000000"/>
    <a:srgbClr val="003087"/>
    <a:srgbClr val="0C76C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596"/>
    <p:restoredTop sz="80259" autoAdjust="0"/>
  </p:normalViewPr>
  <p:slideViewPr>
    <p:cSldViewPr snapToGrid="0">
      <p:cViewPr varScale="1">
        <p:scale>
          <a:sx n="53" d="100"/>
          <a:sy n="53" d="100"/>
        </p:scale>
        <p:origin x="1500" y="52"/>
      </p:cViewPr>
      <p:guideLst>
        <p:guide orient="horz" pos="2160"/>
        <p:guide pos="3840"/>
      </p:guideLst>
    </p:cSldViewPr>
  </p:slideViewPr>
  <p:notesTextViewPr>
    <p:cViewPr>
      <p:scale>
        <a:sx n="3" d="2"/>
        <a:sy n="3" d="2"/>
      </p:scale>
      <p:origin x="0" y="0"/>
    </p:cViewPr>
  </p:notesTextViewPr>
  <p:sorterViewPr>
    <p:cViewPr>
      <p:scale>
        <a:sx n="100" d="100"/>
        <a:sy n="100" d="100"/>
      </p:scale>
      <p:origin x="0" y="0"/>
    </p:cViewPr>
  </p:sorterViewPr>
  <p:notesViewPr>
    <p:cSldViewPr snapToGrid="0" showGuides="1">
      <p:cViewPr varScale="1">
        <p:scale>
          <a:sx n="74" d="100"/>
          <a:sy n="74" d="100"/>
        </p:scale>
        <p:origin x="5168" y="40"/>
      </p:cViewPr>
      <p:guideLst/>
    </p:cSldViewPr>
  </p:notesViewPr>
  <p:gridSpacing cx="914400" cy="9144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2C05D67-3895-4802-ADA9-384E7340DBD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FDB5A9E9-756B-4CFB-A126-8161363C2AE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EAE01B3-E38C-44AC-A374-CB841905672B}" type="datetimeFigureOut">
              <a:rPr lang="en-US" smtClean="0"/>
              <a:t>3/7/2022</a:t>
            </a:fld>
            <a:endParaRPr lang="en-US"/>
          </a:p>
        </p:txBody>
      </p:sp>
      <p:sp>
        <p:nvSpPr>
          <p:cNvPr id="4" name="Footer Placeholder 3">
            <a:extLst>
              <a:ext uri="{FF2B5EF4-FFF2-40B4-BE49-F238E27FC236}">
                <a16:creationId xmlns:a16="http://schemas.microsoft.com/office/drawing/2014/main" id="{78CB584A-EF7F-42E5-B73B-42E060F732F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21FAC2A3-A398-430B-BBDD-4D0754BFE4B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9C072EE-BF69-47B7-9268-41E6AC5325C3}" type="slidenum">
              <a:rPr lang="en-US" smtClean="0"/>
              <a:t>‹#›</a:t>
            </a:fld>
            <a:endParaRPr lang="en-US"/>
          </a:p>
        </p:txBody>
      </p:sp>
    </p:spTree>
    <p:extLst>
      <p:ext uri="{BB962C8B-B14F-4D97-AF65-F5344CB8AC3E}">
        <p14:creationId xmlns:p14="http://schemas.microsoft.com/office/powerpoint/2010/main" val="102605727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AD73836-66D3-9B45-B544-6E7693CC7EA4}" type="datetimeFigureOut">
              <a:rPr lang="en-US" smtClean="0"/>
              <a:t>3/7/2022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CFCF018-A66B-7943-A1A2-E46DCACAA379}" type="slidenum">
              <a:rPr lang="en-US" smtClean="0"/>
              <a:t>‹#›</a:t>
            </a:fld>
            <a:endParaRPr lang="en-US"/>
          </a:p>
        </p:txBody>
      </p:sp>
    </p:spTree>
    <p:extLst>
      <p:ext uri="{BB962C8B-B14F-4D97-AF65-F5344CB8AC3E}">
        <p14:creationId xmlns:p14="http://schemas.microsoft.com/office/powerpoint/2010/main" val="10939053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471488"/>
            <a:ext cx="5575300" cy="3136900"/>
          </a:xfrm>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B7230B-0A50-4587-B9D2-570A84B9F293}" type="slidenum">
              <a:rPr kumimoji="0" lang="en-US" sz="1200" b="0" i="0" u="none" strike="noStrike" kern="1200" cap="none" spc="0" normalizeH="0" baseline="0" noProof="0" smtClean="0">
                <a:ln>
                  <a:noFill/>
                </a:ln>
                <a:solidFill>
                  <a:prstClr val="black"/>
                </a:solidFill>
                <a:effectLst/>
                <a:uLnTx/>
                <a:uFillTx/>
                <a:latin typeface="Aria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dirty="0">
              <a:ln>
                <a:noFill/>
              </a:ln>
              <a:solidFill>
                <a:prstClr val="black"/>
              </a:solidFill>
              <a:effectLst/>
              <a:uLnTx/>
              <a:uFillTx/>
              <a:latin typeface="Arial"/>
              <a:ea typeface="+mn-ea"/>
              <a:cs typeface="+mn-cs"/>
            </a:endParaRPr>
          </a:p>
        </p:txBody>
      </p:sp>
    </p:spTree>
    <p:extLst>
      <p:ext uri="{BB962C8B-B14F-4D97-AF65-F5344CB8AC3E}">
        <p14:creationId xmlns:p14="http://schemas.microsoft.com/office/powerpoint/2010/main" val="37868426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471488"/>
            <a:ext cx="5575300"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B7230B-0A50-4587-B9D2-570A84B9F293}" type="slidenum">
              <a:rPr kumimoji="0" lang="en-US" sz="1200" b="0" i="0" u="none" strike="noStrike" kern="1200" cap="none" spc="0" normalizeH="0" baseline="0" noProof="0" smtClean="0">
                <a:ln>
                  <a:noFill/>
                </a:ln>
                <a:solidFill>
                  <a:prstClr val="black"/>
                </a:solidFill>
                <a:effectLst/>
                <a:uLnTx/>
                <a:uFillTx/>
                <a:latin typeface="Aria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Arial"/>
              <a:ea typeface="+mn-ea"/>
              <a:cs typeface="+mn-cs"/>
            </a:endParaRPr>
          </a:p>
        </p:txBody>
      </p:sp>
    </p:spTree>
    <p:extLst>
      <p:ext uri="{BB962C8B-B14F-4D97-AF65-F5344CB8AC3E}">
        <p14:creationId xmlns:p14="http://schemas.microsoft.com/office/powerpoint/2010/main" val="10566597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471488"/>
            <a:ext cx="5575300"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B7230B-0A50-4587-B9D2-570A84B9F293}" type="slidenum">
              <a:rPr kumimoji="0" lang="en-US" sz="1200" b="0" i="0" u="none" strike="noStrike" kern="1200" cap="none" spc="0" normalizeH="0" baseline="0" noProof="0" smtClean="0">
                <a:ln>
                  <a:noFill/>
                </a:ln>
                <a:solidFill>
                  <a:prstClr val="black"/>
                </a:solidFill>
                <a:effectLst/>
                <a:uLnTx/>
                <a:uFillTx/>
                <a:latin typeface="Aria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Arial"/>
              <a:ea typeface="+mn-ea"/>
              <a:cs typeface="+mn-cs"/>
            </a:endParaRPr>
          </a:p>
        </p:txBody>
      </p:sp>
    </p:spTree>
    <p:extLst>
      <p:ext uri="{BB962C8B-B14F-4D97-AF65-F5344CB8AC3E}">
        <p14:creationId xmlns:p14="http://schemas.microsoft.com/office/powerpoint/2010/main" val="23891849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471488"/>
            <a:ext cx="5575300"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B7230B-0A50-4587-B9D2-570A84B9F293}" type="slidenum">
              <a:rPr kumimoji="0" lang="en-US" sz="1200" b="0" i="0" u="none" strike="noStrike" kern="1200" cap="none" spc="0" normalizeH="0" baseline="0" noProof="0" smtClean="0">
                <a:ln>
                  <a:noFill/>
                </a:ln>
                <a:solidFill>
                  <a:prstClr val="black"/>
                </a:solidFill>
                <a:effectLst/>
                <a:uLnTx/>
                <a:uFillTx/>
                <a:latin typeface="Aria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Arial"/>
              <a:ea typeface="+mn-ea"/>
              <a:cs typeface="+mn-cs"/>
            </a:endParaRPr>
          </a:p>
        </p:txBody>
      </p:sp>
    </p:spTree>
    <p:extLst>
      <p:ext uri="{BB962C8B-B14F-4D97-AF65-F5344CB8AC3E}">
        <p14:creationId xmlns:p14="http://schemas.microsoft.com/office/powerpoint/2010/main" val="15971467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471488"/>
            <a:ext cx="5575300"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B7230B-0A50-4587-B9D2-570A84B9F293}" type="slidenum">
              <a:rPr kumimoji="0" lang="en-US" sz="1200" b="0" i="0" u="none" strike="noStrike" kern="1200" cap="none" spc="0" normalizeH="0" baseline="0" noProof="0" smtClean="0">
                <a:ln>
                  <a:noFill/>
                </a:ln>
                <a:solidFill>
                  <a:prstClr val="black"/>
                </a:solidFill>
                <a:effectLst/>
                <a:uLnTx/>
                <a:uFillTx/>
                <a:latin typeface="Aria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Arial"/>
              <a:ea typeface="+mn-ea"/>
              <a:cs typeface="+mn-cs"/>
            </a:endParaRPr>
          </a:p>
        </p:txBody>
      </p:sp>
    </p:spTree>
    <p:extLst>
      <p:ext uri="{BB962C8B-B14F-4D97-AF65-F5344CB8AC3E}">
        <p14:creationId xmlns:p14="http://schemas.microsoft.com/office/powerpoint/2010/main" val="10763403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471488"/>
            <a:ext cx="5575300"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B7230B-0A50-4587-B9D2-570A84B9F293}" type="slidenum">
              <a:rPr kumimoji="0" lang="en-US" sz="1200" b="0" i="0" u="none" strike="noStrike" kern="1200" cap="none" spc="0" normalizeH="0" baseline="0" noProof="0" smtClean="0">
                <a:ln>
                  <a:noFill/>
                </a:ln>
                <a:solidFill>
                  <a:prstClr val="black"/>
                </a:solidFill>
                <a:effectLst/>
                <a:uLnTx/>
                <a:uFillTx/>
                <a:latin typeface="Aria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Arial"/>
              <a:ea typeface="+mn-ea"/>
              <a:cs typeface="+mn-cs"/>
            </a:endParaRPr>
          </a:p>
        </p:txBody>
      </p:sp>
    </p:spTree>
    <p:extLst>
      <p:ext uri="{BB962C8B-B14F-4D97-AF65-F5344CB8AC3E}">
        <p14:creationId xmlns:p14="http://schemas.microsoft.com/office/powerpoint/2010/main" val="36663644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471488"/>
            <a:ext cx="5575300"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B7230B-0A50-4587-B9D2-570A84B9F293}" type="slidenum">
              <a:rPr kumimoji="0" lang="en-US" sz="1200" b="0" i="0" u="none" strike="noStrike" kern="1200" cap="none" spc="0" normalizeH="0" baseline="0" noProof="0" smtClean="0">
                <a:ln>
                  <a:noFill/>
                </a:ln>
                <a:solidFill>
                  <a:prstClr val="black"/>
                </a:solidFill>
                <a:effectLst/>
                <a:uLnTx/>
                <a:uFillTx/>
                <a:latin typeface="Aria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Arial"/>
              <a:ea typeface="+mn-ea"/>
              <a:cs typeface="+mn-cs"/>
            </a:endParaRPr>
          </a:p>
        </p:txBody>
      </p:sp>
    </p:spTree>
    <p:extLst>
      <p:ext uri="{BB962C8B-B14F-4D97-AF65-F5344CB8AC3E}">
        <p14:creationId xmlns:p14="http://schemas.microsoft.com/office/powerpoint/2010/main" val="23891849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471488"/>
            <a:ext cx="5575300" cy="3136900"/>
          </a:xfrm>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B7230B-0A50-4587-B9D2-570A84B9F293}" type="slidenum">
              <a:rPr kumimoji="0" lang="en-US" sz="1200" b="0" i="0" u="none" strike="noStrike" kern="1200" cap="none" spc="0" normalizeH="0" baseline="0" noProof="0" smtClean="0">
                <a:ln>
                  <a:noFill/>
                </a:ln>
                <a:solidFill>
                  <a:prstClr val="black"/>
                </a:solidFill>
                <a:effectLst/>
                <a:uLnTx/>
                <a:uFillTx/>
                <a:latin typeface="Aria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dirty="0">
              <a:ln>
                <a:noFill/>
              </a:ln>
              <a:solidFill>
                <a:prstClr val="black"/>
              </a:solidFill>
              <a:effectLst/>
              <a:uLnTx/>
              <a:uFillTx/>
              <a:latin typeface="Arial"/>
              <a:ea typeface="+mn-ea"/>
              <a:cs typeface="+mn-cs"/>
            </a:endParaRPr>
          </a:p>
        </p:txBody>
      </p:sp>
    </p:spTree>
    <p:extLst>
      <p:ext uri="{BB962C8B-B14F-4D97-AF65-F5344CB8AC3E}">
        <p14:creationId xmlns:p14="http://schemas.microsoft.com/office/powerpoint/2010/main" val="16507581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8" Type="http://schemas.openxmlformats.org/officeDocument/2006/relationships/image" Target="../media/image6.png"/><Relationship Id="rId3" Type="http://schemas.microsoft.com/office/2007/relationships/hdphoto" Target="../media/hdphoto1.wdp"/><Relationship Id="rId7" Type="http://schemas.microsoft.com/office/2007/relationships/hdphoto" Target="../media/hdphoto3.wdp"/><Relationship Id="rId2" Type="http://schemas.openxmlformats.org/officeDocument/2006/relationships/image" Target="../media/image3.jpeg"/><Relationship Id="rId1" Type="http://schemas.openxmlformats.org/officeDocument/2006/relationships/slideMaster" Target="../slideMasters/slideMaster2.xml"/><Relationship Id="rId6" Type="http://schemas.openxmlformats.org/officeDocument/2006/relationships/image" Target="../media/image5.png"/><Relationship Id="rId5" Type="http://schemas.microsoft.com/office/2007/relationships/hdphoto" Target="../media/hdphoto2.wdp"/><Relationship Id="rId4" Type="http://schemas.openxmlformats.org/officeDocument/2006/relationships/image" Target="../media/image4.png"/></Relationships>
</file>

<file path=ppt/slideLayouts/_rels/slideLayout11.xml.rels><?xml version="1.0" encoding="UTF-8" standalone="yes"?>
<Relationships xmlns="http://schemas.openxmlformats.org/package/2006/relationships"><Relationship Id="rId8" Type="http://schemas.openxmlformats.org/officeDocument/2006/relationships/image" Target="../media/image10.png"/><Relationship Id="rId3" Type="http://schemas.microsoft.com/office/2007/relationships/hdphoto" Target="../media/hdphoto4.wdp"/><Relationship Id="rId7" Type="http://schemas.microsoft.com/office/2007/relationships/hdphoto" Target="../media/hdphoto6.wdp"/><Relationship Id="rId2" Type="http://schemas.openxmlformats.org/officeDocument/2006/relationships/image" Target="../media/image7.jpeg"/><Relationship Id="rId1" Type="http://schemas.openxmlformats.org/officeDocument/2006/relationships/slideMaster" Target="../slideMasters/slideMaster2.xml"/><Relationship Id="rId6" Type="http://schemas.openxmlformats.org/officeDocument/2006/relationships/image" Target="../media/image9.png"/><Relationship Id="rId5" Type="http://schemas.microsoft.com/office/2007/relationships/hdphoto" Target="../media/hdphoto5.wdp"/><Relationship Id="rId10" Type="http://schemas.openxmlformats.org/officeDocument/2006/relationships/image" Target="../media/image6.png"/><Relationship Id="rId4" Type="http://schemas.openxmlformats.org/officeDocument/2006/relationships/image" Target="../media/image8.png"/><Relationship Id="rId9" Type="http://schemas.microsoft.com/office/2007/relationships/hdphoto" Target="../media/hdphoto7.wdp"/></Relationships>
</file>

<file path=ppt/slideLayouts/_rels/slideLayout12.xml.rels><?xml version="1.0" encoding="UTF-8" standalone="yes"?>
<Relationships xmlns="http://schemas.openxmlformats.org/package/2006/relationships"><Relationship Id="rId3" Type="http://schemas.microsoft.com/office/2007/relationships/hdphoto" Target="../media/hdphoto8.wdp"/><Relationship Id="rId2" Type="http://schemas.openxmlformats.org/officeDocument/2006/relationships/image" Target="../media/image11.png"/><Relationship Id="rId1" Type="http://schemas.openxmlformats.org/officeDocument/2006/relationships/slideMaster" Target="../slideMasters/slideMaster2.xml"/><Relationship Id="rId6" Type="http://schemas.openxmlformats.org/officeDocument/2006/relationships/image" Target="../media/image6.png"/><Relationship Id="rId5" Type="http://schemas.microsoft.com/office/2007/relationships/hdphoto" Target="../media/hdphoto9.wdp"/><Relationship Id="rId4" Type="http://schemas.openxmlformats.org/officeDocument/2006/relationships/image" Target="../media/image12.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3.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Title 1"/>
          <p:cNvSpPr>
            <a:spLocks noGrp="1"/>
          </p:cNvSpPr>
          <p:nvPr>
            <p:ph type="title"/>
          </p:nvPr>
        </p:nvSpPr>
        <p:spPr>
          <a:xfrm>
            <a:off x="3028493" y="1308786"/>
            <a:ext cx="8339939" cy="373710"/>
          </a:xfrm>
          <a:prstGeom prst="rect">
            <a:avLst/>
          </a:prstGeom>
        </p:spPr>
        <p:txBody>
          <a:bodyPr anchor="b" anchorCtr="0">
            <a:noAutofit/>
          </a:bodyPr>
          <a:lstStyle>
            <a:lvl1pPr>
              <a:defRPr sz="2000">
                <a:solidFill>
                  <a:schemeClr val="tx2"/>
                </a:solidFill>
              </a:defRPr>
            </a:lvl1pPr>
          </a:lstStyle>
          <a:p>
            <a:r>
              <a:rPr lang="en-US" dirty="0"/>
              <a:t>Click to edit Master title style</a:t>
            </a:r>
          </a:p>
        </p:txBody>
      </p:sp>
      <p:sp>
        <p:nvSpPr>
          <p:cNvPr id="5" name="Content Placeholder 2"/>
          <p:cNvSpPr>
            <a:spLocks noGrp="1"/>
          </p:cNvSpPr>
          <p:nvPr>
            <p:ph sz="half" idx="1" hasCustomPrompt="1"/>
          </p:nvPr>
        </p:nvSpPr>
        <p:spPr>
          <a:xfrm>
            <a:off x="3021181" y="2051438"/>
            <a:ext cx="8347251" cy="1065474"/>
          </a:xfrm>
          <a:prstGeom prst="rect">
            <a:avLst/>
          </a:prstGeom>
        </p:spPr>
        <p:txBody>
          <a:bodyPr>
            <a:noAutofit/>
          </a:bodyPr>
          <a:lstStyle>
            <a:lvl1pPr marL="0" indent="0">
              <a:lnSpc>
                <a:spcPct val="100000"/>
              </a:lnSpc>
              <a:buNone/>
              <a:defRPr sz="2000" b="0">
                <a:solidFill>
                  <a:schemeClr val="tx2"/>
                </a:solidFill>
                <a:latin typeface="Ubuntu" panose="020B0504030602030204" pitchFamily="34" charset="0"/>
              </a:defRPr>
            </a:lvl1pPr>
            <a:lvl2pPr marL="0" indent="0">
              <a:buNone/>
              <a:defRPr sz="1400">
                <a:solidFill>
                  <a:schemeClr val="accent2">
                    <a:lumMod val="75000"/>
                  </a:schemeClr>
                </a:solidFill>
              </a:defRPr>
            </a:lvl2pPr>
            <a:lvl3pPr marL="914400" indent="0">
              <a:buNone/>
              <a:defRPr/>
            </a:lvl3pPr>
            <a:lvl4pPr marL="1371600" indent="0">
              <a:buNone/>
              <a:defRPr/>
            </a:lvl4pPr>
            <a:lvl5pPr marL="1828800" indent="0">
              <a:buNone/>
              <a:defRPr/>
            </a:lvl5pPr>
          </a:lstStyle>
          <a:p>
            <a:pPr lvl="0"/>
            <a:r>
              <a:rPr lang="en-US" dirty="0"/>
              <a:t>Click to edit</a:t>
            </a:r>
          </a:p>
        </p:txBody>
      </p:sp>
      <p:sp>
        <p:nvSpPr>
          <p:cNvPr id="6" name="Picture Placeholder 7">
            <a:extLst>
              <a:ext uri="{FF2B5EF4-FFF2-40B4-BE49-F238E27FC236}">
                <a16:creationId xmlns:a16="http://schemas.microsoft.com/office/drawing/2014/main" id="{B17EDCE9-9052-41A8-9CD3-03DB2DF03178}"/>
              </a:ext>
            </a:extLst>
          </p:cNvPr>
          <p:cNvSpPr>
            <a:spLocks noGrp="1"/>
          </p:cNvSpPr>
          <p:nvPr>
            <p:ph type="pic" sz="quarter" idx="10"/>
          </p:nvPr>
        </p:nvSpPr>
        <p:spPr>
          <a:xfrm>
            <a:off x="0" y="0"/>
            <a:ext cx="2590800" cy="6858000"/>
          </a:xfrm>
          <a:prstGeom prst="rect">
            <a:avLst/>
          </a:prstGeom>
        </p:spPr>
        <p:txBody>
          <a:bodyPr/>
          <a:lstStyle/>
          <a:p>
            <a:endParaRPr lang="en-US"/>
          </a:p>
        </p:txBody>
      </p:sp>
      <p:sp>
        <p:nvSpPr>
          <p:cNvPr id="7" name="Content Placeholder 2">
            <a:extLst>
              <a:ext uri="{FF2B5EF4-FFF2-40B4-BE49-F238E27FC236}">
                <a16:creationId xmlns:a16="http://schemas.microsoft.com/office/drawing/2014/main" id="{057273F4-CF57-4F9F-AA74-6AC8536DC6A9}"/>
              </a:ext>
            </a:extLst>
          </p:cNvPr>
          <p:cNvSpPr>
            <a:spLocks noGrp="1"/>
          </p:cNvSpPr>
          <p:nvPr>
            <p:ph sz="half" idx="13" hasCustomPrompt="1"/>
          </p:nvPr>
        </p:nvSpPr>
        <p:spPr>
          <a:xfrm>
            <a:off x="3021181" y="3450870"/>
            <a:ext cx="8347251" cy="2115047"/>
          </a:xfrm>
          <a:prstGeom prst="rect">
            <a:avLst/>
          </a:prstGeom>
        </p:spPr>
        <p:txBody>
          <a:bodyPr>
            <a:noAutofit/>
          </a:bodyPr>
          <a:lstStyle>
            <a:lvl1pPr marL="230188" indent="-230188">
              <a:lnSpc>
                <a:spcPct val="100000"/>
              </a:lnSpc>
              <a:buClr>
                <a:schemeClr val="accent2"/>
              </a:buClr>
              <a:buSzPct val="120000"/>
              <a:buFont typeface="Arial" panose="020B0604020202020204" pitchFamily="34" charset="0"/>
              <a:buChar char="•"/>
              <a:defRPr lang="en-US" sz="1400" kern="1200" dirty="0">
                <a:solidFill>
                  <a:schemeClr val="tx2"/>
                </a:solidFill>
                <a:latin typeface="Ubuntu" panose="020B0504030602030204" pitchFamily="34" charset="0"/>
                <a:ea typeface="+mn-ea"/>
                <a:cs typeface="+mn-cs"/>
              </a:defRPr>
            </a:lvl1pPr>
            <a:lvl2pPr marL="0" indent="0">
              <a:buNone/>
              <a:defRPr sz="1400">
                <a:solidFill>
                  <a:schemeClr val="accent2">
                    <a:lumMod val="75000"/>
                  </a:schemeClr>
                </a:solidFill>
              </a:defRPr>
            </a:lvl2pPr>
            <a:lvl3pPr marL="914400" indent="0">
              <a:buNone/>
              <a:defRPr/>
            </a:lvl3pPr>
            <a:lvl4pPr marL="1371600" indent="0">
              <a:buNone/>
              <a:defRPr/>
            </a:lvl4pPr>
            <a:lvl5pPr marL="1828800" indent="0">
              <a:buNone/>
              <a:defRPr/>
            </a:lvl5pPr>
          </a:lstStyle>
          <a:p>
            <a:pPr lvl="0"/>
            <a:r>
              <a:rPr lang="en-US" dirty="0"/>
              <a:t>Click to edit</a:t>
            </a:r>
          </a:p>
          <a:p>
            <a:pPr lvl="0"/>
            <a:endParaRPr lang="en-US" dirty="0"/>
          </a:p>
        </p:txBody>
      </p:sp>
      <p:sp>
        <p:nvSpPr>
          <p:cNvPr id="8" name="Rectangle 7">
            <a:extLst>
              <a:ext uri="{FF2B5EF4-FFF2-40B4-BE49-F238E27FC236}">
                <a16:creationId xmlns:a16="http://schemas.microsoft.com/office/drawing/2014/main" id="{688A67CF-3B1B-47FE-9887-A01886EBB296}"/>
              </a:ext>
            </a:extLst>
          </p:cNvPr>
          <p:cNvSpPr/>
          <p:nvPr userDrawn="1"/>
        </p:nvSpPr>
        <p:spPr>
          <a:xfrm>
            <a:off x="417576" y="6327652"/>
            <a:ext cx="509016" cy="276999"/>
          </a:xfrm>
          <a:prstGeom prst="rect">
            <a:avLst/>
          </a:prstGeom>
        </p:spPr>
        <p:txBody>
          <a:bodyPr wrap="square">
            <a:spAutoFit/>
          </a:bodyPr>
          <a:lstStyle/>
          <a:p>
            <a:fld id="{5113B234-3CF9-7743-A129-0C6C424B4660}" type="slidenum">
              <a:rPr lang="en-US" sz="1200" b="1" smtClean="0">
                <a:solidFill>
                  <a:schemeClr val="bg1"/>
                </a:solidFill>
                <a:latin typeface="Ubuntu" charset="0"/>
                <a:ea typeface="Ubuntu" charset="0"/>
                <a:cs typeface="Ubuntu" charset="0"/>
              </a:rPr>
              <a:t>‹#›</a:t>
            </a:fld>
            <a:endParaRPr lang="en-US" sz="1200" dirty="0">
              <a:solidFill>
                <a:schemeClr val="bg1"/>
              </a:solidFill>
              <a:latin typeface="Ubuntu" charset="0"/>
              <a:ea typeface="Ubuntu" charset="0"/>
              <a:cs typeface="Ubuntu" charset="0"/>
            </a:endParaRPr>
          </a:p>
        </p:txBody>
      </p:sp>
    </p:spTree>
    <p:extLst>
      <p:ext uri="{BB962C8B-B14F-4D97-AF65-F5344CB8AC3E}">
        <p14:creationId xmlns:p14="http://schemas.microsoft.com/office/powerpoint/2010/main" val="14180269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11_Title Slide 1">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225134B2-2F52-D14A-AA57-338046C79216}"/>
              </a:ext>
            </a:extLst>
          </p:cNvPr>
          <p:cNvPicPr>
            <a:picLocks noChangeAspect="1"/>
          </p:cNvPicPr>
          <p:nvPr userDrawn="1"/>
        </p:nvPicPr>
        <p:blipFill rotWithShape="1">
          <a:blip r:embed="rId2" cstate="print">
            <a:extLst>
              <a:ext uri="{BEBA8EAE-BF5A-486C-A8C5-ECC9F3942E4B}">
                <a14:imgProps xmlns:a14="http://schemas.microsoft.com/office/drawing/2010/main">
                  <a14:imgLayer r:embed="rId3">
                    <a14:imgEffect>
                      <a14:colorTemperature colorTemp="4700"/>
                    </a14:imgEffect>
                    <a14:imgEffect>
                      <a14:saturation sat="29000"/>
                    </a14:imgEffect>
                  </a14:imgLayer>
                </a14:imgProps>
              </a:ext>
              <a:ext uri="{28A0092B-C50C-407E-A947-70E740481C1C}">
                <a14:useLocalDpi xmlns:a14="http://schemas.microsoft.com/office/drawing/2010/main" val="0"/>
              </a:ext>
            </a:extLst>
          </a:blip>
          <a:srcRect l="3131" t="25331" b="-12"/>
          <a:stretch/>
        </p:blipFill>
        <p:spPr>
          <a:xfrm flipH="1">
            <a:off x="-2" y="1052109"/>
            <a:ext cx="4115781" cy="4759509"/>
          </a:xfrm>
          <a:prstGeom prst="rect">
            <a:avLst/>
          </a:prstGeom>
        </p:spPr>
      </p:pic>
      <p:cxnSp>
        <p:nvCxnSpPr>
          <p:cNvPr id="43" name="Straight Connector 42"/>
          <p:cNvCxnSpPr/>
          <p:nvPr userDrawn="1"/>
        </p:nvCxnSpPr>
        <p:spPr>
          <a:xfrm flipH="1">
            <a:off x="0" y="1140646"/>
            <a:ext cx="121920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53" name="Text Placeholder 7"/>
          <p:cNvSpPr txBox="1">
            <a:spLocks/>
          </p:cNvSpPr>
          <p:nvPr userDrawn="1"/>
        </p:nvSpPr>
        <p:spPr bwMode="grayWhite">
          <a:xfrm>
            <a:off x="0" y="239441"/>
            <a:ext cx="12192000" cy="9012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lvl="0"/>
            <a:endParaRPr lang="en-US" dirty="0"/>
          </a:p>
        </p:txBody>
      </p:sp>
      <p:sp>
        <p:nvSpPr>
          <p:cNvPr id="12" name="Text Placeholder 12"/>
          <p:cNvSpPr>
            <a:spLocks noGrp="1"/>
          </p:cNvSpPr>
          <p:nvPr userDrawn="1">
            <p:ph type="body" sz="quarter" idx="10"/>
          </p:nvPr>
        </p:nvSpPr>
        <p:spPr>
          <a:xfrm>
            <a:off x="536946" y="6322515"/>
            <a:ext cx="8605306" cy="285848"/>
          </a:xfrm>
        </p:spPr>
        <p:txBody>
          <a:bodyPr>
            <a:noAutofit/>
          </a:bodyPr>
          <a:lstStyle>
            <a:lvl1pPr marL="0" indent="0" algn="l">
              <a:buNone/>
              <a:defRPr sz="1600">
                <a:solidFill>
                  <a:schemeClr val="accent2"/>
                </a:solidFill>
              </a:defRPr>
            </a:lvl1pPr>
            <a:lvl2pPr marL="457200" indent="0">
              <a:buNone/>
              <a:defRPr sz="1600"/>
            </a:lvl2pPr>
            <a:lvl3pPr marL="914400" indent="0">
              <a:buNone/>
              <a:defRPr sz="1400"/>
            </a:lvl3pPr>
            <a:lvl4pPr marL="1371600" indent="0">
              <a:buNone/>
              <a:defRPr sz="1200"/>
            </a:lvl4pPr>
            <a:lvl5pPr marL="1828800" indent="0">
              <a:buNone/>
              <a:defRPr sz="1200"/>
            </a:lvl5pPr>
          </a:lstStyle>
          <a:p>
            <a:pPr lvl="0"/>
            <a:r>
              <a:rPr lang="en-US" dirty="0"/>
              <a:t>Edit Master text styles</a:t>
            </a:r>
          </a:p>
        </p:txBody>
      </p:sp>
      <p:sp>
        <p:nvSpPr>
          <p:cNvPr id="16" name="Text Placeholder 23"/>
          <p:cNvSpPr>
            <a:spLocks noGrp="1"/>
          </p:cNvSpPr>
          <p:nvPr userDrawn="1">
            <p:ph type="body" sz="quarter" idx="14"/>
          </p:nvPr>
        </p:nvSpPr>
        <p:spPr>
          <a:xfrm>
            <a:off x="536946" y="6076896"/>
            <a:ext cx="8622145" cy="304800"/>
          </a:xfrm>
        </p:spPr>
        <p:txBody>
          <a:bodyPr>
            <a:noAutofit/>
          </a:bodyPr>
          <a:lstStyle>
            <a:lvl1pPr marL="0" indent="0" algn="l">
              <a:buNone/>
              <a:defRPr lang="en-US" sz="1800" kern="1200" dirty="0" smtClean="0">
                <a:solidFill>
                  <a:schemeClr val="accent2"/>
                </a:solidFill>
                <a:latin typeface="Arial" panose="020B0604020202020204" pitchFamily="34" charset="0"/>
                <a:ea typeface="+mn-ea"/>
                <a:cs typeface="Arial" panose="020B0604020202020204" pitchFamily="34" charset="0"/>
              </a:defRPr>
            </a:lvl1pPr>
          </a:lstStyle>
          <a:p>
            <a:pPr lvl="0"/>
            <a:r>
              <a:rPr lang="en-US" dirty="0"/>
              <a:t>Edit Master text styles</a:t>
            </a:r>
          </a:p>
        </p:txBody>
      </p:sp>
      <p:sp>
        <p:nvSpPr>
          <p:cNvPr id="47" name="Rectangle 46"/>
          <p:cNvSpPr/>
          <p:nvPr userDrawn="1"/>
        </p:nvSpPr>
        <p:spPr>
          <a:xfrm>
            <a:off x="0" y="0"/>
            <a:ext cx="12192001" cy="6858000"/>
          </a:xfrm>
          <a:prstGeom prst="rect">
            <a:avLst/>
          </a:prstGeom>
          <a:no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1"/>
          <p:cNvSpPr>
            <a:spLocks noGrp="1"/>
          </p:cNvSpPr>
          <p:nvPr userDrawn="1">
            <p:ph type="ctrTitle"/>
          </p:nvPr>
        </p:nvSpPr>
        <p:spPr>
          <a:xfrm>
            <a:off x="536946" y="344297"/>
            <a:ext cx="11068052" cy="743399"/>
          </a:xfrm>
        </p:spPr>
        <p:txBody>
          <a:bodyPr lIns="0" tIns="0" rIns="0" bIns="0" anchor="ctr">
            <a:noAutofit/>
          </a:bodyPr>
          <a:lstStyle>
            <a:lvl1pPr algn="l">
              <a:lnSpc>
                <a:spcPct val="85000"/>
              </a:lnSpc>
              <a:defRPr lang="en-US" sz="3600" b="0" kern="1200" spc="0" baseline="0" dirty="0">
                <a:solidFill>
                  <a:schemeClr val="bg1"/>
                </a:solidFill>
                <a:latin typeface="+mn-lt"/>
                <a:ea typeface="+mj-ea"/>
                <a:cs typeface="+mj-cs"/>
              </a:defRPr>
            </a:lvl1pPr>
          </a:lstStyle>
          <a:p>
            <a:r>
              <a:rPr lang="en-US" dirty="0"/>
              <a:t>Click to edit Master title style</a:t>
            </a:r>
          </a:p>
        </p:txBody>
      </p:sp>
      <p:sp>
        <p:nvSpPr>
          <p:cNvPr id="45" name="Rectangle 44"/>
          <p:cNvSpPr/>
          <p:nvPr userDrawn="1"/>
        </p:nvSpPr>
        <p:spPr>
          <a:xfrm>
            <a:off x="0" y="0"/>
            <a:ext cx="182880" cy="6858000"/>
          </a:xfrm>
          <a:prstGeom prst="rect">
            <a:avLst/>
          </a:prstGeom>
          <a:solidFill>
            <a:srgbClr val="E4E4E4">
              <a:alpha val="5607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p:cNvSpPr/>
          <p:nvPr userDrawn="1"/>
        </p:nvSpPr>
        <p:spPr>
          <a:xfrm>
            <a:off x="0" y="239441"/>
            <a:ext cx="182880" cy="90120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290" name="Picture 2" descr="P:\Graphics\Data\Graphics\!Enbridge\PHOTOS\Assets and Facilities\UG-meters\Row of Meters. 1 .jpg"/>
          <p:cNvPicPr>
            <a:picLocks noChangeAspect="1" noChangeArrowheads="1"/>
          </p:cNvPicPr>
          <p:nvPr userDrawn="1"/>
        </p:nvPicPr>
        <p:blipFill rotWithShape="1">
          <a:blip r:embed="rId4" cstate="screen">
            <a:extLst>
              <a:ext uri="{BEBA8EAE-BF5A-486C-A8C5-ECC9F3942E4B}">
                <a14:imgProps xmlns:a14="http://schemas.microsoft.com/office/drawing/2010/main">
                  <a14:imgLayer r:embed="rId5">
                    <a14:imgEffect>
                      <a14:colorTemperature colorTemp="4700"/>
                    </a14:imgEffect>
                    <a14:imgEffect>
                      <a14:saturation sat="27000"/>
                    </a14:imgEffect>
                  </a14:imgLayer>
                </a14:imgProps>
              </a:ext>
              <a:ext uri="{28A0092B-C50C-407E-A947-70E740481C1C}">
                <a14:useLocalDpi xmlns:a14="http://schemas.microsoft.com/office/drawing/2010/main"/>
              </a:ext>
            </a:extLst>
          </a:blip>
          <a:srcRect/>
          <a:stretch/>
        </p:blipFill>
        <p:spPr bwMode="auto">
          <a:xfrm>
            <a:off x="8184232" y="1140646"/>
            <a:ext cx="4007769" cy="4670972"/>
          </a:xfrm>
          <a:prstGeom prst="rect">
            <a:avLst/>
          </a:prstGeom>
          <a:noFill/>
          <a:ln w="12700">
            <a:solidFill>
              <a:schemeClr val="bg1"/>
            </a:solidFill>
          </a:ln>
          <a:extLst>
            <a:ext uri="{909E8E84-426E-40DD-AFC4-6F175D3DCCD1}">
              <a14:hiddenFill xmlns:a14="http://schemas.microsoft.com/office/drawing/2010/main">
                <a:solidFill>
                  <a:srgbClr val="FFFFFF"/>
                </a:solidFill>
              </a14:hiddenFill>
            </a:ext>
          </a:extLst>
        </p:spPr>
      </p:pic>
      <p:pic>
        <p:nvPicPr>
          <p:cNvPr id="2" name="Picture 1"/>
          <p:cNvPicPr>
            <a:picLocks noChangeAspect="1"/>
          </p:cNvPicPr>
          <p:nvPr userDrawn="1"/>
        </p:nvPicPr>
        <p:blipFill rotWithShape="1">
          <a:blip r:embed="rId6" cstate="screen">
            <a:extLst>
              <a:ext uri="{BEBA8EAE-BF5A-486C-A8C5-ECC9F3942E4B}">
                <a14:imgProps xmlns:a14="http://schemas.microsoft.com/office/drawing/2010/main">
                  <a14:imgLayer r:embed="rId7">
                    <a14:imgEffect>
                      <a14:colorTemperature colorTemp="11500"/>
                    </a14:imgEffect>
                    <a14:imgEffect>
                      <a14:saturation sat="56000"/>
                    </a14:imgEffect>
                  </a14:imgLayer>
                </a14:imgProps>
              </a:ext>
              <a:ext uri="{28A0092B-C50C-407E-A947-70E740481C1C}">
                <a14:useLocalDpi xmlns:a14="http://schemas.microsoft.com/office/drawing/2010/main"/>
              </a:ext>
            </a:extLst>
          </a:blip>
          <a:srcRect t="-17"/>
          <a:stretch/>
        </p:blipFill>
        <p:spPr>
          <a:xfrm>
            <a:off x="4115780" y="1140646"/>
            <a:ext cx="4055103" cy="4670188"/>
          </a:xfrm>
          <a:prstGeom prst="rect">
            <a:avLst/>
          </a:prstGeom>
          <a:noFill/>
          <a:ln w="12700">
            <a:solidFill>
              <a:schemeClr val="bg1"/>
            </a:solidFill>
          </a:ln>
        </p:spPr>
      </p:pic>
      <p:cxnSp>
        <p:nvCxnSpPr>
          <p:cNvPr id="52" name="Straight Connector 51"/>
          <p:cNvCxnSpPr/>
          <p:nvPr userDrawn="1"/>
        </p:nvCxnSpPr>
        <p:spPr>
          <a:xfrm flipH="1">
            <a:off x="0" y="1140646"/>
            <a:ext cx="121920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pic>
        <p:nvPicPr>
          <p:cNvPr id="28" name="Picture 27">
            <a:extLst>
              <a:ext uri="{FF2B5EF4-FFF2-40B4-BE49-F238E27FC236}">
                <a16:creationId xmlns:a16="http://schemas.microsoft.com/office/drawing/2014/main" id="{AF3FE8FF-4388-9449-89F8-A3A31ADFCA27}"/>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9840416" y="6060618"/>
            <a:ext cx="1902023" cy="559847"/>
          </a:xfrm>
          <a:prstGeom prst="rect">
            <a:avLst/>
          </a:prstGeom>
        </p:spPr>
      </p:pic>
    </p:spTree>
    <p:extLst>
      <p:ext uri="{BB962C8B-B14F-4D97-AF65-F5344CB8AC3E}">
        <p14:creationId xmlns:p14="http://schemas.microsoft.com/office/powerpoint/2010/main" val="19599044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5_Title Slide 1">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052B321C-A2F0-B341-9696-2FE07C5F6FF3}"/>
              </a:ext>
            </a:extLst>
          </p:cNvPr>
          <p:cNvPicPr>
            <a:picLocks noChangeAspect="1"/>
          </p:cNvPicPr>
          <p:nvPr userDrawn="1"/>
        </p:nvPicPr>
        <p:blipFill rotWithShape="1">
          <a:blip r:embed="rId2" cstate="print">
            <a:extLst>
              <a:ext uri="{BEBA8EAE-BF5A-486C-A8C5-ECC9F3942E4B}">
                <a14:imgProps xmlns:a14="http://schemas.microsoft.com/office/drawing/2010/main">
                  <a14:imgLayer r:embed="rId3">
                    <a14:imgEffect>
                      <a14:colorTemperature colorTemp="5000"/>
                    </a14:imgEffect>
                    <a14:imgEffect>
                      <a14:saturation sat="34000"/>
                    </a14:imgEffect>
                  </a14:imgLayer>
                </a14:imgProps>
              </a:ext>
              <a:ext uri="{28A0092B-C50C-407E-A947-70E740481C1C}">
                <a14:useLocalDpi xmlns:a14="http://schemas.microsoft.com/office/drawing/2010/main" val="0"/>
              </a:ext>
            </a:extLst>
          </a:blip>
          <a:srcRect l="2302" t="25889" r="25440" b="-12"/>
          <a:stretch/>
        </p:blipFill>
        <p:spPr>
          <a:xfrm flipH="1">
            <a:off x="11324" y="1149382"/>
            <a:ext cx="3035660" cy="4670972"/>
          </a:xfrm>
          <a:prstGeom prst="rect">
            <a:avLst/>
          </a:prstGeom>
          <a:ln w="12700">
            <a:noFill/>
          </a:ln>
        </p:spPr>
      </p:pic>
      <p:pic>
        <p:nvPicPr>
          <p:cNvPr id="53" name="Picture 2" descr="P:\Graphics\Data\Graphics\!Enbridge\PHOTOS\Assets and Facilities\UG-meters\Row of Meters. 1 .jpg"/>
          <p:cNvPicPr>
            <a:picLocks noChangeAspect="1" noChangeArrowheads="1"/>
          </p:cNvPicPr>
          <p:nvPr userDrawn="1"/>
        </p:nvPicPr>
        <p:blipFill rotWithShape="1">
          <a:blip r:embed="rId4" cstate="screen">
            <a:extLst>
              <a:ext uri="{BEBA8EAE-BF5A-486C-A8C5-ECC9F3942E4B}">
                <a14:imgProps xmlns:a14="http://schemas.microsoft.com/office/drawing/2010/main">
                  <a14:imgLayer r:embed="rId5">
                    <a14:imgEffect>
                      <a14:colorTemperature colorTemp="5900"/>
                    </a14:imgEffect>
                    <a14:imgEffect>
                      <a14:saturation sat="51000"/>
                    </a14:imgEffect>
                  </a14:imgLayer>
                </a14:imgProps>
              </a:ext>
              <a:ext uri="{28A0092B-C50C-407E-A947-70E740481C1C}">
                <a14:useLocalDpi xmlns:a14="http://schemas.microsoft.com/office/drawing/2010/main"/>
              </a:ext>
            </a:extLst>
          </a:blip>
          <a:srcRect/>
          <a:stretch/>
        </p:blipFill>
        <p:spPr bwMode="auto">
          <a:xfrm>
            <a:off x="6169641" y="1149382"/>
            <a:ext cx="2999656" cy="4670972"/>
          </a:xfrm>
          <a:prstGeom prst="rect">
            <a:avLst/>
          </a:prstGeom>
          <a:noFill/>
          <a:extLst>
            <a:ext uri="{909E8E84-426E-40DD-AFC4-6F175D3DCCD1}">
              <a14:hiddenFill xmlns:a14="http://schemas.microsoft.com/office/drawing/2010/main">
                <a:solidFill>
                  <a:srgbClr val="FFFFFF"/>
                </a:solidFill>
              </a14:hiddenFill>
            </a:ext>
          </a:extLst>
        </p:spPr>
      </p:pic>
      <p:sp>
        <p:nvSpPr>
          <p:cNvPr id="55" name="Text Placeholder 7"/>
          <p:cNvSpPr txBox="1">
            <a:spLocks/>
          </p:cNvSpPr>
          <p:nvPr userDrawn="1"/>
        </p:nvSpPr>
        <p:spPr>
          <a:xfrm>
            <a:off x="0" y="239441"/>
            <a:ext cx="12192000" cy="9012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lvl="0"/>
            <a:endParaRPr lang="en-US" dirty="0"/>
          </a:p>
        </p:txBody>
      </p:sp>
      <p:sp>
        <p:nvSpPr>
          <p:cNvPr id="12" name="Text Placeholder 12"/>
          <p:cNvSpPr>
            <a:spLocks noGrp="1"/>
          </p:cNvSpPr>
          <p:nvPr userDrawn="1">
            <p:ph type="body" sz="quarter" idx="10"/>
          </p:nvPr>
        </p:nvSpPr>
        <p:spPr>
          <a:xfrm>
            <a:off x="536946" y="6322515"/>
            <a:ext cx="8605306" cy="285848"/>
          </a:xfrm>
        </p:spPr>
        <p:txBody>
          <a:bodyPr>
            <a:noAutofit/>
          </a:bodyPr>
          <a:lstStyle>
            <a:lvl1pPr marL="0" indent="0" algn="l">
              <a:buNone/>
              <a:defRPr sz="1600">
                <a:solidFill>
                  <a:schemeClr val="accent2"/>
                </a:solidFill>
              </a:defRPr>
            </a:lvl1pPr>
            <a:lvl2pPr marL="457200" indent="0">
              <a:buNone/>
              <a:defRPr sz="1600"/>
            </a:lvl2pPr>
            <a:lvl3pPr marL="914400" indent="0">
              <a:buNone/>
              <a:defRPr sz="1400"/>
            </a:lvl3pPr>
            <a:lvl4pPr marL="1371600" indent="0">
              <a:buNone/>
              <a:defRPr sz="1200"/>
            </a:lvl4pPr>
            <a:lvl5pPr marL="1828800" indent="0">
              <a:buNone/>
              <a:defRPr sz="1200"/>
            </a:lvl5pPr>
          </a:lstStyle>
          <a:p>
            <a:pPr lvl="0"/>
            <a:r>
              <a:rPr lang="en-US" dirty="0"/>
              <a:t>Edit Master text styles</a:t>
            </a:r>
          </a:p>
        </p:txBody>
      </p:sp>
      <p:sp>
        <p:nvSpPr>
          <p:cNvPr id="16" name="Text Placeholder 23"/>
          <p:cNvSpPr>
            <a:spLocks noGrp="1"/>
          </p:cNvSpPr>
          <p:nvPr userDrawn="1">
            <p:ph type="body" sz="quarter" idx="14"/>
          </p:nvPr>
        </p:nvSpPr>
        <p:spPr>
          <a:xfrm>
            <a:off x="536946" y="6076896"/>
            <a:ext cx="8622145" cy="304800"/>
          </a:xfrm>
        </p:spPr>
        <p:txBody>
          <a:bodyPr>
            <a:noAutofit/>
          </a:bodyPr>
          <a:lstStyle>
            <a:lvl1pPr marL="0" indent="0" algn="l">
              <a:buNone/>
              <a:defRPr lang="en-US" sz="1800" kern="1200" dirty="0" smtClean="0">
                <a:solidFill>
                  <a:schemeClr val="accent2"/>
                </a:solidFill>
                <a:latin typeface="+mn-lt"/>
                <a:ea typeface="+mn-ea"/>
                <a:cs typeface="+mn-cs"/>
              </a:defRPr>
            </a:lvl1pPr>
          </a:lstStyle>
          <a:p>
            <a:pPr lvl="0"/>
            <a:r>
              <a:rPr lang="en-US" dirty="0"/>
              <a:t>Edit Master text styles</a:t>
            </a:r>
          </a:p>
        </p:txBody>
      </p:sp>
      <p:sp>
        <p:nvSpPr>
          <p:cNvPr id="47" name="Rectangle 46"/>
          <p:cNvSpPr/>
          <p:nvPr userDrawn="1"/>
        </p:nvSpPr>
        <p:spPr>
          <a:xfrm>
            <a:off x="0" y="0"/>
            <a:ext cx="12192001" cy="6858000"/>
          </a:xfrm>
          <a:prstGeom prst="rect">
            <a:avLst/>
          </a:prstGeom>
          <a:no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1"/>
          <p:cNvSpPr>
            <a:spLocks noGrp="1"/>
          </p:cNvSpPr>
          <p:nvPr userDrawn="1">
            <p:ph type="ctrTitle"/>
          </p:nvPr>
        </p:nvSpPr>
        <p:spPr>
          <a:xfrm>
            <a:off x="536946" y="344297"/>
            <a:ext cx="11068052" cy="743399"/>
          </a:xfrm>
        </p:spPr>
        <p:txBody>
          <a:bodyPr lIns="0" tIns="0" rIns="0" bIns="0" anchor="ctr">
            <a:noAutofit/>
          </a:bodyPr>
          <a:lstStyle>
            <a:lvl1pPr algn="l">
              <a:lnSpc>
                <a:spcPct val="85000"/>
              </a:lnSpc>
              <a:defRPr sz="3600" b="0" spc="0" baseline="0">
                <a:solidFill>
                  <a:schemeClr val="bg1"/>
                </a:solidFill>
                <a:latin typeface="+mn-lt"/>
              </a:defRPr>
            </a:lvl1pPr>
          </a:lstStyle>
          <a:p>
            <a:r>
              <a:rPr lang="en-US" dirty="0"/>
              <a:t>Click to edit Master title style</a:t>
            </a:r>
          </a:p>
        </p:txBody>
      </p:sp>
      <p:sp>
        <p:nvSpPr>
          <p:cNvPr id="45" name="Rectangle 44"/>
          <p:cNvSpPr/>
          <p:nvPr userDrawn="1"/>
        </p:nvSpPr>
        <p:spPr>
          <a:xfrm>
            <a:off x="0" y="0"/>
            <a:ext cx="182880" cy="6858000"/>
          </a:xfrm>
          <a:prstGeom prst="rect">
            <a:avLst/>
          </a:prstGeom>
          <a:solidFill>
            <a:srgbClr val="E4E4E4">
              <a:alpha val="5607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ectangle 55"/>
          <p:cNvSpPr/>
          <p:nvPr userDrawn="1"/>
        </p:nvSpPr>
        <p:spPr>
          <a:xfrm>
            <a:off x="0" y="239441"/>
            <a:ext cx="182880" cy="90120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7" name="Picture 3" descr="C:\Users\PSHorsman\Downloads\44129962235_0e1ecfd85a_o.jpg"/>
          <p:cNvPicPr>
            <a:picLocks noChangeAspect="1" noChangeArrowheads="1"/>
          </p:cNvPicPr>
          <p:nvPr userDrawn="1"/>
        </p:nvPicPr>
        <p:blipFill rotWithShape="1">
          <a:blip r:embed="rId6" cstate="screen">
            <a:extLst>
              <a:ext uri="{BEBA8EAE-BF5A-486C-A8C5-ECC9F3942E4B}">
                <a14:imgProps xmlns:a14="http://schemas.microsoft.com/office/drawing/2010/main">
                  <a14:imgLayer r:embed="rId7">
                    <a14:imgEffect>
                      <a14:colorTemperature colorTemp="6100"/>
                    </a14:imgEffect>
                    <a14:imgEffect>
                      <a14:saturation sat="44000"/>
                    </a14:imgEffect>
                  </a14:imgLayer>
                </a14:imgProps>
              </a:ext>
              <a:ext uri="{28A0092B-C50C-407E-A947-70E740481C1C}">
                <a14:useLocalDpi xmlns:a14="http://schemas.microsoft.com/office/drawing/2010/main"/>
              </a:ext>
            </a:extLst>
          </a:blip>
          <a:srcRect/>
          <a:stretch/>
        </p:blipFill>
        <p:spPr bwMode="auto">
          <a:xfrm>
            <a:off x="9175615" y="1148597"/>
            <a:ext cx="3013012" cy="4671757"/>
          </a:xfrm>
          <a:prstGeom prst="rect">
            <a:avLst/>
          </a:prstGeom>
          <a:noFill/>
          <a:ln w="12700">
            <a:solidFill>
              <a:schemeClr val="bg1"/>
            </a:solidFill>
          </a:ln>
          <a:extLst>
            <a:ext uri="{909E8E84-426E-40DD-AFC4-6F175D3DCCD1}">
              <a14:hiddenFill xmlns:a14="http://schemas.microsoft.com/office/drawing/2010/main">
                <a:solidFill>
                  <a:srgbClr val="FFFFFF"/>
                </a:solidFill>
              </a14:hiddenFill>
            </a:ext>
          </a:extLst>
        </p:spPr>
      </p:pic>
      <p:pic>
        <p:nvPicPr>
          <p:cNvPr id="51" name="Picture 50"/>
          <p:cNvPicPr>
            <a:picLocks noChangeAspect="1"/>
          </p:cNvPicPr>
          <p:nvPr userDrawn="1"/>
        </p:nvPicPr>
        <p:blipFill rotWithShape="1">
          <a:blip r:embed="rId8" cstate="screen">
            <a:extLst>
              <a:ext uri="{BEBA8EAE-BF5A-486C-A8C5-ECC9F3942E4B}">
                <a14:imgProps xmlns:a14="http://schemas.microsoft.com/office/drawing/2010/main">
                  <a14:imgLayer r:embed="rId9">
                    <a14:imgEffect>
                      <a14:colorTemperature colorTemp="11500"/>
                    </a14:imgEffect>
                    <a14:imgEffect>
                      <a14:saturation sat="84000"/>
                    </a14:imgEffect>
                  </a14:imgLayer>
                </a14:imgProps>
              </a:ext>
              <a:ext uri="{28A0092B-C50C-407E-A947-70E740481C1C}">
                <a14:useLocalDpi xmlns:a14="http://schemas.microsoft.com/office/drawing/2010/main"/>
              </a:ext>
            </a:extLst>
          </a:blip>
          <a:srcRect/>
          <a:stretch/>
        </p:blipFill>
        <p:spPr>
          <a:xfrm>
            <a:off x="3053303" y="1148597"/>
            <a:ext cx="3110019" cy="4671757"/>
          </a:xfrm>
          <a:prstGeom prst="rect">
            <a:avLst/>
          </a:prstGeom>
          <a:noFill/>
          <a:ln w="12700">
            <a:solidFill>
              <a:schemeClr val="bg1"/>
            </a:solidFill>
          </a:ln>
        </p:spPr>
      </p:pic>
      <p:cxnSp>
        <p:nvCxnSpPr>
          <p:cNvPr id="49" name="Straight Connector 48"/>
          <p:cNvCxnSpPr/>
          <p:nvPr userDrawn="1"/>
        </p:nvCxnSpPr>
        <p:spPr>
          <a:xfrm flipH="1">
            <a:off x="0" y="1140646"/>
            <a:ext cx="121920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pic>
        <p:nvPicPr>
          <p:cNvPr id="27" name="Picture 26">
            <a:extLst>
              <a:ext uri="{FF2B5EF4-FFF2-40B4-BE49-F238E27FC236}">
                <a16:creationId xmlns:a16="http://schemas.microsoft.com/office/drawing/2014/main" id="{CF36A24E-0FBF-694B-A580-09AF6A2F60F2}"/>
              </a:ext>
            </a:extLst>
          </p:cNvPr>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9840416" y="6060618"/>
            <a:ext cx="1902023" cy="559847"/>
          </a:xfrm>
          <a:prstGeom prst="rect">
            <a:avLst/>
          </a:prstGeom>
        </p:spPr>
      </p:pic>
    </p:spTree>
    <p:extLst>
      <p:ext uri="{BB962C8B-B14F-4D97-AF65-F5344CB8AC3E}">
        <p14:creationId xmlns:p14="http://schemas.microsoft.com/office/powerpoint/2010/main" val="17469592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17_Title Slide 1">
    <p:spTree>
      <p:nvGrpSpPr>
        <p:cNvPr id="1" name=""/>
        <p:cNvGrpSpPr/>
        <p:nvPr/>
      </p:nvGrpSpPr>
      <p:grpSpPr>
        <a:xfrm>
          <a:off x="0" y="0"/>
          <a:ext cx="0" cy="0"/>
          <a:chOff x="0" y="0"/>
          <a:chExt cx="0" cy="0"/>
        </a:xfrm>
      </p:grpSpPr>
      <p:pic>
        <p:nvPicPr>
          <p:cNvPr id="52" name="Picture 51"/>
          <p:cNvPicPr>
            <a:picLocks noChangeAspect="1"/>
          </p:cNvPicPr>
          <p:nvPr userDrawn="1"/>
        </p:nvPicPr>
        <p:blipFill rotWithShape="1">
          <a:blip r:embed="rId2" cstate="screen">
            <a:extLst>
              <a:ext uri="{BEBA8EAE-BF5A-486C-A8C5-ECC9F3942E4B}">
                <a14:imgProps xmlns:a14="http://schemas.microsoft.com/office/drawing/2010/main">
                  <a14:imgLayer r:embed="rId3">
                    <a14:imgEffect>
                      <a14:colorTemperature colorTemp="5000"/>
                    </a14:imgEffect>
                    <a14:imgEffect>
                      <a14:saturation sat="34000"/>
                    </a14:imgEffect>
                  </a14:imgLayer>
                </a14:imgProps>
              </a:ext>
              <a:ext uri="{28A0092B-C50C-407E-A947-70E740481C1C}">
                <a14:useLocalDpi xmlns:a14="http://schemas.microsoft.com/office/drawing/2010/main"/>
              </a:ext>
            </a:extLst>
          </a:blip>
          <a:srcRect/>
          <a:stretch/>
        </p:blipFill>
        <p:spPr>
          <a:xfrm flipH="1">
            <a:off x="11324" y="1149382"/>
            <a:ext cx="6151998" cy="4670972"/>
          </a:xfrm>
          <a:prstGeom prst="rect">
            <a:avLst/>
          </a:prstGeom>
          <a:ln w="12700">
            <a:noFill/>
          </a:ln>
        </p:spPr>
      </p:pic>
      <p:pic>
        <p:nvPicPr>
          <p:cNvPr id="53" name="Picture 2" descr="P:\Graphics\Data\Graphics\!Enbridge\PHOTOS\Assets and Facilities\UG-meters\Row of Meters. 1 .jpg"/>
          <p:cNvPicPr>
            <a:picLocks noChangeAspect="1" noChangeArrowheads="1"/>
          </p:cNvPicPr>
          <p:nvPr userDrawn="1"/>
        </p:nvPicPr>
        <p:blipFill rotWithShape="1">
          <a:blip r:embed="rId4" cstate="screen">
            <a:extLst>
              <a:ext uri="{BEBA8EAE-BF5A-486C-A8C5-ECC9F3942E4B}">
                <a14:imgProps xmlns:a14="http://schemas.microsoft.com/office/drawing/2010/main">
                  <a14:imgLayer r:embed="rId5">
                    <a14:imgEffect>
                      <a14:colorTemperature colorTemp="5900"/>
                    </a14:imgEffect>
                    <a14:imgEffect>
                      <a14:saturation sat="51000"/>
                    </a14:imgEffect>
                  </a14:imgLayer>
                </a14:imgProps>
              </a:ext>
              <a:ext uri="{28A0092B-C50C-407E-A947-70E740481C1C}">
                <a14:useLocalDpi xmlns:a14="http://schemas.microsoft.com/office/drawing/2010/main"/>
              </a:ext>
            </a:extLst>
          </a:blip>
          <a:srcRect/>
          <a:stretch/>
        </p:blipFill>
        <p:spPr bwMode="auto">
          <a:xfrm>
            <a:off x="6169640" y="1149382"/>
            <a:ext cx="6011035" cy="4670972"/>
          </a:xfrm>
          <a:prstGeom prst="rect">
            <a:avLst/>
          </a:prstGeom>
          <a:noFill/>
          <a:extLst>
            <a:ext uri="{909E8E84-426E-40DD-AFC4-6F175D3DCCD1}">
              <a14:hiddenFill xmlns:a14="http://schemas.microsoft.com/office/drawing/2010/main">
                <a:solidFill>
                  <a:srgbClr val="FFFFFF"/>
                </a:solidFill>
              </a14:hiddenFill>
            </a:ext>
          </a:extLst>
        </p:spPr>
      </p:pic>
      <p:sp>
        <p:nvSpPr>
          <p:cNvPr id="55" name="Text Placeholder 7"/>
          <p:cNvSpPr txBox="1">
            <a:spLocks/>
          </p:cNvSpPr>
          <p:nvPr userDrawn="1"/>
        </p:nvSpPr>
        <p:spPr>
          <a:xfrm>
            <a:off x="0" y="239441"/>
            <a:ext cx="12192000" cy="9012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lvl="0"/>
            <a:endParaRPr lang="en-US" dirty="0"/>
          </a:p>
        </p:txBody>
      </p:sp>
      <p:sp>
        <p:nvSpPr>
          <p:cNvPr id="12" name="Text Placeholder 12"/>
          <p:cNvSpPr>
            <a:spLocks noGrp="1"/>
          </p:cNvSpPr>
          <p:nvPr userDrawn="1">
            <p:ph type="body" sz="quarter" idx="10"/>
          </p:nvPr>
        </p:nvSpPr>
        <p:spPr>
          <a:xfrm>
            <a:off x="536946" y="6322515"/>
            <a:ext cx="8605306" cy="285848"/>
          </a:xfrm>
        </p:spPr>
        <p:txBody>
          <a:bodyPr>
            <a:noAutofit/>
          </a:bodyPr>
          <a:lstStyle>
            <a:lvl1pPr marL="0" indent="0" algn="l">
              <a:buNone/>
              <a:defRPr sz="1600">
                <a:solidFill>
                  <a:schemeClr val="accent2"/>
                </a:solidFill>
              </a:defRPr>
            </a:lvl1pPr>
            <a:lvl2pPr marL="457200" indent="0">
              <a:buNone/>
              <a:defRPr sz="1600"/>
            </a:lvl2pPr>
            <a:lvl3pPr marL="914400" indent="0">
              <a:buNone/>
              <a:defRPr sz="1400"/>
            </a:lvl3pPr>
            <a:lvl4pPr marL="1371600" indent="0">
              <a:buNone/>
              <a:defRPr sz="1200"/>
            </a:lvl4pPr>
            <a:lvl5pPr marL="1828800" indent="0">
              <a:buNone/>
              <a:defRPr sz="1200"/>
            </a:lvl5pPr>
          </a:lstStyle>
          <a:p>
            <a:pPr lvl="0"/>
            <a:r>
              <a:rPr lang="en-US" dirty="0"/>
              <a:t>Edit Master text styles</a:t>
            </a:r>
          </a:p>
        </p:txBody>
      </p:sp>
      <p:sp>
        <p:nvSpPr>
          <p:cNvPr id="16" name="Text Placeholder 23"/>
          <p:cNvSpPr>
            <a:spLocks noGrp="1"/>
          </p:cNvSpPr>
          <p:nvPr userDrawn="1">
            <p:ph type="body" sz="quarter" idx="14"/>
          </p:nvPr>
        </p:nvSpPr>
        <p:spPr>
          <a:xfrm>
            <a:off x="536946" y="6076896"/>
            <a:ext cx="8622145" cy="304800"/>
          </a:xfrm>
        </p:spPr>
        <p:txBody>
          <a:bodyPr>
            <a:noAutofit/>
          </a:bodyPr>
          <a:lstStyle>
            <a:lvl1pPr marL="0" indent="0" algn="l">
              <a:buNone/>
              <a:defRPr lang="en-US" sz="1800" kern="1200" dirty="0" smtClean="0">
                <a:solidFill>
                  <a:schemeClr val="accent2"/>
                </a:solidFill>
                <a:latin typeface="+mn-lt"/>
                <a:ea typeface="+mn-ea"/>
                <a:cs typeface="+mn-cs"/>
              </a:defRPr>
            </a:lvl1pPr>
          </a:lstStyle>
          <a:p>
            <a:pPr lvl="0"/>
            <a:r>
              <a:rPr lang="en-US" dirty="0"/>
              <a:t>Edit Master text styles</a:t>
            </a:r>
          </a:p>
        </p:txBody>
      </p:sp>
      <p:sp>
        <p:nvSpPr>
          <p:cNvPr id="47" name="Rectangle 46"/>
          <p:cNvSpPr/>
          <p:nvPr userDrawn="1"/>
        </p:nvSpPr>
        <p:spPr>
          <a:xfrm>
            <a:off x="-11325" y="-1037646"/>
            <a:ext cx="12192001" cy="6858000"/>
          </a:xfrm>
          <a:prstGeom prst="rect">
            <a:avLst/>
          </a:prstGeom>
          <a:no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1"/>
          <p:cNvSpPr>
            <a:spLocks noGrp="1"/>
          </p:cNvSpPr>
          <p:nvPr userDrawn="1">
            <p:ph type="ctrTitle"/>
          </p:nvPr>
        </p:nvSpPr>
        <p:spPr>
          <a:xfrm>
            <a:off x="536946" y="344297"/>
            <a:ext cx="11068052" cy="743399"/>
          </a:xfrm>
        </p:spPr>
        <p:txBody>
          <a:bodyPr lIns="0" tIns="0" rIns="0" bIns="0" anchor="ctr">
            <a:noAutofit/>
          </a:bodyPr>
          <a:lstStyle>
            <a:lvl1pPr algn="l">
              <a:lnSpc>
                <a:spcPct val="85000"/>
              </a:lnSpc>
              <a:defRPr sz="3600" b="0" spc="0" baseline="0">
                <a:solidFill>
                  <a:schemeClr val="bg1"/>
                </a:solidFill>
                <a:latin typeface="+mn-lt"/>
              </a:defRPr>
            </a:lvl1pPr>
          </a:lstStyle>
          <a:p>
            <a:r>
              <a:rPr lang="en-US" dirty="0"/>
              <a:t>Click to edit Master title style</a:t>
            </a:r>
          </a:p>
        </p:txBody>
      </p:sp>
      <p:sp>
        <p:nvSpPr>
          <p:cNvPr id="45" name="Rectangle 44"/>
          <p:cNvSpPr/>
          <p:nvPr userDrawn="1"/>
        </p:nvSpPr>
        <p:spPr>
          <a:xfrm>
            <a:off x="0" y="0"/>
            <a:ext cx="182880" cy="6858000"/>
          </a:xfrm>
          <a:prstGeom prst="rect">
            <a:avLst/>
          </a:prstGeom>
          <a:solidFill>
            <a:srgbClr val="E4E4E4">
              <a:alpha val="5607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ectangle 55"/>
          <p:cNvSpPr/>
          <p:nvPr userDrawn="1"/>
        </p:nvSpPr>
        <p:spPr>
          <a:xfrm>
            <a:off x="0" y="239441"/>
            <a:ext cx="182880" cy="90120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9" name="Straight Connector 48"/>
          <p:cNvCxnSpPr/>
          <p:nvPr userDrawn="1"/>
        </p:nvCxnSpPr>
        <p:spPr>
          <a:xfrm flipH="1">
            <a:off x="0" y="1140646"/>
            <a:ext cx="121920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pic>
        <p:nvPicPr>
          <p:cNvPr id="27" name="Picture 26">
            <a:extLst>
              <a:ext uri="{FF2B5EF4-FFF2-40B4-BE49-F238E27FC236}">
                <a16:creationId xmlns:a16="http://schemas.microsoft.com/office/drawing/2014/main" id="{CF36A24E-0FBF-694B-A580-09AF6A2F60F2}"/>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9840416" y="6060618"/>
            <a:ext cx="1902023" cy="559847"/>
          </a:xfrm>
          <a:prstGeom prst="rect">
            <a:avLst/>
          </a:prstGeom>
        </p:spPr>
      </p:pic>
    </p:spTree>
    <p:extLst>
      <p:ext uri="{BB962C8B-B14F-4D97-AF65-F5344CB8AC3E}">
        <p14:creationId xmlns:p14="http://schemas.microsoft.com/office/powerpoint/2010/main" val="9436752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16_Title Slide 1">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527C7C5-E7D2-6148-B849-E2E895248FC8}"/>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1322" y="1149381"/>
            <a:ext cx="12191999" cy="4670972"/>
          </a:xfrm>
          <a:prstGeom prst="rect">
            <a:avLst/>
          </a:prstGeom>
        </p:spPr>
      </p:pic>
      <p:sp>
        <p:nvSpPr>
          <p:cNvPr id="55" name="Text Placeholder 7"/>
          <p:cNvSpPr txBox="1">
            <a:spLocks/>
          </p:cNvSpPr>
          <p:nvPr userDrawn="1"/>
        </p:nvSpPr>
        <p:spPr>
          <a:xfrm>
            <a:off x="0" y="239441"/>
            <a:ext cx="12192000" cy="9012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lvl="0"/>
            <a:endParaRPr lang="en-US" dirty="0"/>
          </a:p>
        </p:txBody>
      </p:sp>
      <p:sp>
        <p:nvSpPr>
          <p:cNvPr id="12" name="Text Placeholder 12"/>
          <p:cNvSpPr>
            <a:spLocks noGrp="1"/>
          </p:cNvSpPr>
          <p:nvPr userDrawn="1">
            <p:ph type="body" sz="quarter" idx="10"/>
          </p:nvPr>
        </p:nvSpPr>
        <p:spPr>
          <a:xfrm>
            <a:off x="536946" y="6322515"/>
            <a:ext cx="8605306" cy="285848"/>
          </a:xfrm>
        </p:spPr>
        <p:txBody>
          <a:bodyPr>
            <a:noAutofit/>
          </a:bodyPr>
          <a:lstStyle>
            <a:lvl1pPr marL="0" indent="0" algn="l">
              <a:buNone/>
              <a:defRPr sz="1600">
                <a:solidFill>
                  <a:schemeClr val="accent2"/>
                </a:solidFill>
              </a:defRPr>
            </a:lvl1pPr>
            <a:lvl2pPr marL="457200" indent="0">
              <a:buNone/>
              <a:defRPr sz="1600"/>
            </a:lvl2pPr>
            <a:lvl3pPr marL="914400" indent="0">
              <a:buNone/>
              <a:defRPr sz="1400"/>
            </a:lvl3pPr>
            <a:lvl4pPr marL="1371600" indent="0">
              <a:buNone/>
              <a:defRPr sz="1200"/>
            </a:lvl4pPr>
            <a:lvl5pPr marL="1828800" indent="0">
              <a:buNone/>
              <a:defRPr sz="1200"/>
            </a:lvl5pPr>
          </a:lstStyle>
          <a:p>
            <a:pPr lvl="0"/>
            <a:r>
              <a:rPr lang="en-US" dirty="0"/>
              <a:t>Edit Master text styles</a:t>
            </a:r>
          </a:p>
        </p:txBody>
      </p:sp>
      <p:sp>
        <p:nvSpPr>
          <p:cNvPr id="16" name="Text Placeholder 23"/>
          <p:cNvSpPr>
            <a:spLocks noGrp="1"/>
          </p:cNvSpPr>
          <p:nvPr userDrawn="1">
            <p:ph type="body" sz="quarter" idx="14"/>
          </p:nvPr>
        </p:nvSpPr>
        <p:spPr>
          <a:xfrm>
            <a:off x="536946" y="6076896"/>
            <a:ext cx="8622145" cy="304800"/>
          </a:xfrm>
        </p:spPr>
        <p:txBody>
          <a:bodyPr>
            <a:noAutofit/>
          </a:bodyPr>
          <a:lstStyle>
            <a:lvl1pPr marL="0" indent="0" algn="l">
              <a:buNone/>
              <a:defRPr lang="en-US" sz="1800" kern="1200" dirty="0" smtClean="0">
                <a:solidFill>
                  <a:schemeClr val="accent2"/>
                </a:solidFill>
                <a:latin typeface="+mn-lt"/>
                <a:ea typeface="+mn-ea"/>
                <a:cs typeface="+mn-cs"/>
              </a:defRPr>
            </a:lvl1pPr>
          </a:lstStyle>
          <a:p>
            <a:pPr lvl="0"/>
            <a:r>
              <a:rPr lang="en-US" dirty="0"/>
              <a:t>Edit Master text styles</a:t>
            </a:r>
          </a:p>
        </p:txBody>
      </p:sp>
      <p:sp>
        <p:nvSpPr>
          <p:cNvPr id="47" name="Rectangle 46"/>
          <p:cNvSpPr/>
          <p:nvPr userDrawn="1"/>
        </p:nvSpPr>
        <p:spPr>
          <a:xfrm>
            <a:off x="0" y="0"/>
            <a:ext cx="12192001" cy="6858000"/>
          </a:xfrm>
          <a:prstGeom prst="rect">
            <a:avLst/>
          </a:prstGeom>
          <a:no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1"/>
          <p:cNvSpPr>
            <a:spLocks noGrp="1"/>
          </p:cNvSpPr>
          <p:nvPr userDrawn="1">
            <p:ph type="ctrTitle"/>
          </p:nvPr>
        </p:nvSpPr>
        <p:spPr>
          <a:xfrm>
            <a:off x="536946" y="344297"/>
            <a:ext cx="11068052" cy="743399"/>
          </a:xfrm>
        </p:spPr>
        <p:txBody>
          <a:bodyPr lIns="0" tIns="0" rIns="0" bIns="0" anchor="ctr">
            <a:noAutofit/>
          </a:bodyPr>
          <a:lstStyle>
            <a:lvl1pPr algn="l">
              <a:lnSpc>
                <a:spcPct val="85000"/>
              </a:lnSpc>
              <a:defRPr sz="3600" b="0" spc="0" baseline="0">
                <a:solidFill>
                  <a:schemeClr val="bg1"/>
                </a:solidFill>
                <a:latin typeface="+mn-lt"/>
              </a:defRPr>
            </a:lvl1pPr>
          </a:lstStyle>
          <a:p>
            <a:r>
              <a:rPr lang="en-US" dirty="0"/>
              <a:t>Click to edit Master title style</a:t>
            </a:r>
          </a:p>
        </p:txBody>
      </p:sp>
      <p:sp>
        <p:nvSpPr>
          <p:cNvPr id="45" name="Rectangle 44"/>
          <p:cNvSpPr/>
          <p:nvPr userDrawn="1"/>
        </p:nvSpPr>
        <p:spPr>
          <a:xfrm>
            <a:off x="0" y="0"/>
            <a:ext cx="182880" cy="6858000"/>
          </a:xfrm>
          <a:prstGeom prst="rect">
            <a:avLst/>
          </a:prstGeom>
          <a:solidFill>
            <a:srgbClr val="E4E4E4">
              <a:alpha val="5607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ectangle 55"/>
          <p:cNvSpPr/>
          <p:nvPr userDrawn="1"/>
        </p:nvSpPr>
        <p:spPr>
          <a:xfrm>
            <a:off x="0" y="239441"/>
            <a:ext cx="182880" cy="90120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9" name="Straight Connector 48"/>
          <p:cNvCxnSpPr/>
          <p:nvPr userDrawn="1"/>
        </p:nvCxnSpPr>
        <p:spPr>
          <a:xfrm flipH="1">
            <a:off x="0" y="1140646"/>
            <a:ext cx="121920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pic>
        <p:nvPicPr>
          <p:cNvPr id="27" name="Picture 26">
            <a:extLst>
              <a:ext uri="{FF2B5EF4-FFF2-40B4-BE49-F238E27FC236}">
                <a16:creationId xmlns:a16="http://schemas.microsoft.com/office/drawing/2014/main" id="{CF36A24E-0FBF-694B-A580-09AF6A2F60F2}"/>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9840416" y="6060618"/>
            <a:ext cx="1902023" cy="559847"/>
          </a:xfrm>
          <a:prstGeom prst="rect">
            <a:avLst/>
          </a:prstGeom>
        </p:spPr>
      </p:pic>
    </p:spTree>
    <p:extLst>
      <p:ext uri="{BB962C8B-B14F-4D97-AF65-F5344CB8AC3E}">
        <p14:creationId xmlns:p14="http://schemas.microsoft.com/office/powerpoint/2010/main" val="39595642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3_Title Slide 1">
    <p:spTree>
      <p:nvGrpSpPr>
        <p:cNvPr id="1" name=""/>
        <p:cNvGrpSpPr/>
        <p:nvPr/>
      </p:nvGrpSpPr>
      <p:grpSpPr>
        <a:xfrm>
          <a:off x="0" y="0"/>
          <a:ext cx="0" cy="0"/>
          <a:chOff x="0" y="0"/>
          <a:chExt cx="0" cy="0"/>
        </a:xfrm>
      </p:grpSpPr>
      <p:sp>
        <p:nvSpPr>
          <p:cNvPr id="43" name="Rectangle 42"/>
          <p:cNvSpPr/>
          <p:nvPr userDrawn="1"/>
        </p:nvSpPr>
        <p:spPr>
          <a:xfrm>
            <a:off x="0" y="5812404"/>
            <a:ext cx="12191999" cy="1045596"/>
          </a:xfrm>
          <a:prstGeom prst="rect">
            <a:avLst/>
          </a:prstGeom>
          <a:solidFill>
            <a:srgbClr val="E4E4E4">
              <a:alpha val="5607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1"/>
          <p:cNvSpPr>
            <a:spLocks noGrp="1"/>
          </p:cNvSpPr>
          <p:nvPr>
            <p:ph type="ctrTitle"/>
          </p:nvPr>
        </p:nvSpPr>
        <p:spPr>
          <a:xfrm>
            <a:off x="704848" y="572400"/>
            <a:ext cx="11068052" cy="1860550"/>
          </a:xfrm>
        </p:spPr>
        <p:txBody>
          <a:bodyPr lIns="0" tIns="0" rIns="0" bIns="0" anchor="b">
            <a:noAutofit/>
          </a:bodyPr>
          <a:lstStyle>
            <a:lvl1pPr algn="l">
              <a:lnSpc>
                <a:spcPct val="90000"/>
              </a:lnSpc>
              <a:defRPr sz="6600" b="0" spc="0" baseline="0">
                <a:solidFill>
                  <a:srgbClr val="555555"/>
                </a:solidFill>
                <a:latin typeface="+mn-lt"/>
                <a:cs typeface="Arial" panose="020B0604020202020204" pitchFamily="34" charset="0"/>
              </a:defRPr>
            </a:lvl1pPr>
          </a:lstStyle>
          <a:p>
            <a:r>
              <a:rPr lang="en-US" dirty="0"/>
              <a:t>Click to edit Master title style</a:t>
            </a:r>
          </a:p>
        </p:txBody>
      </p:sp>
      <p:sp>
        <p:nvSpPr>
          <p:cNvPr id="10" name="Subtitle 2"/>
          <p:cNvSpPr>
            <a:spLocks noGrp="1"/>
          </p:cNvSpPr>
          <p:nvPr>
            <p:ph type="subTitle" idx="1"/>
          </p:nvPr>
        </p:nvSpPr>
        <p:spPr>
          <a:xfrm>
            <a:off x="623416" y="3099620"/>
            <a:ext cx="11149483" cy="341940"/>
          </a:xfrm>
        </p:spPr>
        <p:txBody>
          <a:bodyPr anchor="t" anchorCtr="0">
            <a:noAutofit/>
          </a:bodyPr>
          <a:lstStyle>
            <a:lvl1pPr marL="0" indent="0" algn="l">
              <a:buNone/>
              <a:defRPr sz="2000">
                <a:solidFill>
                  <a:srgbClr val="55555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2" name="Text Placeholder 12"/>
          <p:cNvSpPr>
            <a:spLocks noGrp="1"/>
          </p:cNvSpPr>
          <p:nvPr>
            <p:ph type="body" sz="quarter" idx="10"/>
          </p:nvPr>
        </p:nvSpPr>
        <p:spPr>
          <a:xfrm>
            <a:off x="3071314" y="6322515"/>
            <a:ext cx="8605306" cy="285848"/>
          </a:xfrm>
        </p:spPr>
        <p:txBody>
          <a:bodyPr>
            <a:noAutofit/>
          </a:bodyPr>
          <a:lstStyle>
            <a:lvl1pPr marL="0" indent="0" algn="r">
              <a:buNone/>
              <a:defRPr sz="1600">
                <a:solidFill>
                  <a:srgbClr val="555555"/>
                </a:solidFill>
              </a:defRPr>
            </a:lvl1pPr>
            <a:lvl2pPr marL="457200" indent="0">
              <a:buNone/>
              <a:defRPr sz="1600"/>
            </a:lvl2pPr>
            <a:lvl3pPr marL="914400" indent="0">
              <a:buNone/>
              <a:defRPr sz="1400"/>
            </a:lvl3pPr>
            <a:lvl4pPr marL="1371600" indent="0">
              <a:buNone/>
              <a:defRPr sz="1200"/>
            </a:lvl4pPr>
            <a:lvl5pPr marL="1828800" indent="0">
              <a:buNone/>
              <a:defRPr sz="1200"/>
            </a:lvl5pPr>
          </a:lstStyle>
          <a:p>
            <a:pPr lvl="0"/>
            <a:r>
              <a:rPr lang="en-US" dirty="0"/>
              <a:t>Edit Master text styles</a:t>
            </a:r>
          </a:p>
        </p:txBody>
      </p:sp>
      <p:sp>
        <p:nvSpPr>
          <p:cNvPr id="14" name="Text Placeholder 19"/>
          <p:cNvSpPr>
            <a:spLocks noGrp="1"/>
          </p:cNvSpPr>
          <p:nvPr>
            <p:ph type="body" sz="quarter" idx="13" hasCustomPrompt="1"/>
          </p:nvPr>
        </p:nvSpPr>
        <p:spPr>
          <a:xfrm>
            <a:off x="628553" y="2793377"/>
            <a:ext cx="11171380" cy="376169"/>
          </a:xfrm>
        </p:spPr>
        <p:txBody>
          <a:bodyPr anchor="t" anchorCtr="0">
            <a:noAutofit/>
          </a:bodyPr>
          <a:lstStyle>
            <a:lvl1pPr marL="0" indent="0">
              <a:buNone/>
              <a:defRPr lang="en-US" sz="2000" b="1" kern="1200" dirty="0" smtClean="0">
                <a:solidFill>
                  <a:srgbClr val="555555"/>
                </a:solidFill>
                <a:latin typeface="+mn-lt"/>
                <a:ea typeface="+mn-ea"/>
                <a:cs typeface="+mn-cs"/>
              </a:defRPr>
            </a:lvl1pPr>
            <a:lvl2pPr>
              <a:defRPr>
                <a:solidFill>
                  <a:srgbClr val="FFFCF7"/>
                </a:solidFill>
              </a:defRPr>
            </a:lvl2pPr>
            <a:lvl3pPr>
              <a:defRPr>
                <a:solidFill>
                  <a:srgbClr val="FFFCF7"/>
                </a:solidFill>
              </a:defRPr>
            </a:lvl3pPr>
            <a:lvl4pPr>
              <a:defRPr>
                <a:solidFill>
                  <a:srgbClr val="FFFCF7"/>
                </a:solidFill>
              </a:defRPr>
            </a:lvl4pPr>
            <a:lvl5pPr>
              <a:defRPr>
                <a:solidFill>
                  <a:srgbClr val="FFFCF7"/>
                </a:solidFill>
              </a:defRPr>
            </a:lvl5pPr>
          </a:lstStyle>
          <a:p>
            <a:pPr lvl="0"/>
            <a:r>
              <a:rPr lang="en-US" dirty="0"/>
              <a:t>Edit Master text styles</a:t>
            </a:r>
          </a:p>
        </p:txBody>
      </p:sp>
      <p:sp>
        <p:nvSpPr>
          <p:cNvPr id="16" name="Text Placeholder 23"/>
          <p:cNvSpPr>
            <a:spLocks noGrp="1"/>
          </p:cNvSpPr>
          <p:nvPr>
            <p:ph type="body" sz="quarter" idx="14"/>
          </p:nvPr>
        </p:nvSpPr>
        <p:spPr>
          <a:xfrm>
            <a:off x="3054475" y="6060994"/>
            <a:ext cx="8622145" cy="304800"/>
          </a:xfrm>
        </p:spPr>
        <p:txBody>
          <a:bodyPr>
            <a:noAutofit/>
          </a:bodyPr>
          <a:lstStyle>
            <a:lvl1pPr marL="0" indent="0" algn="r">
              <a:buNone/>
              <a:defRPr lang="en-US" sz="2000" kern="1200" dirty="0" smtClean="0">
                <a:solidFill>
                  <a:srgbClr val="555555"/>
                </a:solidFill>
                <a:latin typeface="Arial" panose="020B0604020202020204" pitchFamily="34" charset="0"/>
                <a:ea typeface="+mn-ea"/>
                <a:cs typeface="Arial" panose="020B0604020202020204" pitchFamily="34" charset="0"/>
              </a:defRPr>
            </a:lvl1pPr>
          </a:lstStyle>
          <a:p>
            <a:pPr lvl="0"/>
            <a:r>
              <a:rPr lang="en-US" dirty="0"/>
              <a:t>Edit Master text styles</a:t>
            </a:r>
          </a:p>
        </p:txBody>
      </p:sp>
      <p:sp>
        <p:nvSpPr>
          <p:cNvPr id="27" name="Rectangle 26"/>
          <p:cNvSpPr/>
          <p:nvPr userDrawn="1"/>
        </p:nvSpPr>
        <p:spPr>
          <a:xfrm>
            <a:off x="0" y="0"/>
            <a:ext cx="182880" cy="6858000"/>
          </a:xfrm>
          <a:prstGeom prst="rect">
            <a:avLst/>
          </a:prstGeom>
          <a:solidFill>
            <a:schemeClr val="bg1">
              <a:alpha val="56078"/>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8" name="Straight Connector 27"/>
          <p:cNvCxnSpPr/>
          <p:nvPr/>
        </p:nvCxnSpPr>
        <p:spPr>
          <a:xfrm flipH="1">
            <a:off x="677825" y="2496710"/>
            <a:ext cx="1151417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30" name="Picture 29">
            <a:extLst>
              <a:ext uri="{FF2B5EF4-FFF2-40B4-BE49-F238E27FC236}">
                <a16:creationId xmlns:a16="http://schemas.microsoft.com/office/drawing/2014/main" id="{99A18A62-4FBB-8340-85F4-3787DEB1A5A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18224" y="6093296"/>
            <a:ext cx="1968917" cy="579537"/>
          </a:xfrm>
          <a:prstGeom prst="rect">
            <a:avLst/>
          </a:prstGeom>
        </p:spPr>
      </p:pic>
    </p:spTree>
    <p:extLst>
      <p:ext uri="{BB962C8B-B14F-4D97-AF65-F5344CB8AC3E}">
        <p14:creationId xmlns:p14="http://schemas.microsoft.com/office/powerpoint/2010/main" val="24463819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2_Title Slide 1">
    <p:spTree>
      <p:nvGrpSpPr>
        <p:cNvPr id="1" name=""/>
        <p:cNvGrpSpPr/>
        <p:nvPr/>
      </p:nvGrpSpPr>
      <p:grpSpPr>
        <a:xfrm>
          <a:off x="0" y="0"/>
          <a:ext cx="0" cy="0"/>
          <a:chOff x="0" y="0"/>
          <a:chExt cx="0" cy="0"/>
        </a:xfrm>
      </p:grpSpPr>
      <p:sp>
        <p:nvSpPr>
          <p:cNvPr id="30" name="Rectangle 29"/>
          <p:cNvSpPr/>
          <p:nvPr userDrawn="1"/>
        </p:nvSpPr>
        <p:spPr>
          <a:xfrm>
            <a:off x="-80" y="0"/>
            <a:ext cx="12192079" cy="58124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userDrawn="1"/>
        </p:nvSpPr>
        <p:spPr>
          <a:xfrm>
            <a:off x="-80" y="0"/>
            <a:ext cx="182880" cy="6858000"/>
          </a:xfrm>
          <a:prstGeom prst="rect">
            <a:avLst/>
          </a:prstGeom>
          <a:solidFill>
            <a:srgbClr val="E4E4E4">
              <a:alpha val="5607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1"/>
          <p:cNvSpPr>
            <a:spLocks noGrp="1"/>
          </p:cNvSpPr>
          <p:nvPr>
            <p:ph type="ctrTitle"/>
          </p:nvPr>
        </p:nvSpPr>
        <p:spPr>
          <a:xfrm>
            <a:off x="704848" y="572100"/>
            <a:ext cx="11068052" cy="1860550"/>
          </a:xfrm>
        </p:spPr>
        <p:txBody>
          <a:bodyPr lIns="0" tIns="0" rIns="0" bIns="0" anchor="b">
            <a:noAutofit/>
          </a:bodyPr>
          <a:lstStyle>
            <a:lvl1pPr algn="l">
              <a:lnSpc>
                <a:spcPct val="100000"/>
              </a:lnSpc>
              <a:defRPr sz="6600" b="0" spc="0" baseline="0">
                <a:solidFill>
                  <a:schemeClr val="bg1"/>
                </a:solidFill>
                <a:latin typeface="+mn-lt"/>
              </a:defRPr>
            </a:lvl1pPr>
          </a:lstStyle>
          <a:p>
            <a:r>
              <a:rPr lang="en-US" dirty="0"/>
              <a:t>Click to edit Master title style</a:t>
            </a:r>
          </a:p>
        </p:txBody>
      </p:sp>
      <p:sp>
        <p:nvSpPr>
          <p:cNvPr id="10" name="Subtitle 2"/>
          <p:cNvSpPr>
            <a:spLocks noGrp="1"/>
          </p:cNvSpPr>
          <p:nvPr>
            <p:ph type="subTitle" idx="1"/>
          </p:nvPr>
        </p:nvSpPr>
        <p:spPr>
          <a:xfrm>
            <a:off x="623416" y="3099620"/>
            <a:ext cx="11149483" cy="341940"/>
          </a:xfrm>
        </p:spPr>
        <p:txBody>
          <a:bodyPr>
            <a:noAutofit/>
          </a:bodyPr>
          <a:lstStyle>
            <a:lvl1pPr marL="0" indent="0" algn="l">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2" name="Text Placeholder 12"/>
          <p:cNvSpPr>
            <a:spLocks noGrp="1"/>
          </p:cNvSpPr>
          <p:nvPr>
            <p:ph type="body" sz="quarter" idx="10"/>
          </p:nvPr>
        </p:nvSpPr>
        <p:spPr>
          <a:xfrm>
            <a:off x="3071314" y="6322515"/>
            <a:ext cx="8605306" cy="285848"/>
          </a:xfrm>
        </p:spPr>
        <p:txBody>
          <a:bodyPr>
            <a:noAutofit/>
          </a:bodyPr>
          <a:lstStyle>
            <a:lvl1pPr marL="0" indent="0" algn="r">
              <a:buNone/>
              <a:defRPr sz="1600">
                <a:solidFill>
                  <a:srgbClr val="555555"/>
                </a:solidFill>
              </a:defRPr>
            </a:lvl1pPr>
            <a:lvl2pPr marL="457200" indent="0">
              <a:buNone/>
              <a:defRPr sz="1600"/>
            </a:lvl2pPr>
            <a:lvl3pPr marL="914400" indent="0">
              <a:buNone/>
              <a:defRPr sz="1400"/>
            </a:lvl3pPr>
            <a:lvl4pPr marL="1371600" indent="0">
              <a:buNone/>
              <a:defRPr sz="1200"/>
            </a:lvl4pPr>
            <a:lvl5pPr marL="1828800" indent="0">
              <a:buNone/>
              <a:defRPr sz="1200"/>
            </a:lvl5pPr>
          </a:lstStyle>
          <a:p>
            <a:pPr lvl="0"/>
            <a:r>
              <a:rPr lang="en-US" dirty="0"/>
              <a:t>Edit Master text styles</a:t>
            </a:r>
          </a:p>
        </p:txBody>
      </p:sp>
      <p:sp>
        <p:nvSpPr>
          <p:cNvPr id="14" name="Text Placeholder 19"/>
          <p:cNvSpPr>
            <a:spLocks noGrp="1"/>
          </p:cNvSpPr>
          <p:nvPr>
            <p:ph type="body" sz="quarter" idx="13"/>
          </p:nvPr>
        </p:nvSpPr>
        <p:spPr>
          <a:xfrm>
            <a:off x="628553" y="2793377"/>
            <a:ext cx="11171380" cy="376169"/>
          </a:xfrm>
        </p:spPr>
        <p:txBody>
          <a:bodyPr>
            <a:noAutofit/>
          </a:bodyPr>
          <a:lstStyle>
            <a:lvl1pPr marL="0" indent="0">
              <a:buNone/>
              <a:defRPr lang="en-US" sz="2000" b="1" kern="1200" dirty="0" smtClean="0">
                <a:solidFill>
                  <a:schemeClr val="bg1"/>
                </a:solidFill>
                <a:latin typeface="+mn-lt"/>
                <a:ea typeface="+mn-ea"/>
                <a:cs typeface="+mn-cs"/>
              </a:defRPr>
            </a:lvl1pPr>
            <a:lvl2pPr>
              <a:defRPr>
                <a:solidFill>
                  <a:srgbClr val="FFFCF7"/>
                </a:solidFill>
              </a:defRPr>
            </a:lvl2pPr>
            <a:lvl3pPr>
              <a:defRPr>
                <a:solidFill>
                  <a:srgbClr val="FFFCF7"/>
                </a:solidFill>
              </a:defRPr>
            </a:lvl3pPr>
            <a:lvl4pPr>
              <a:defRPr>
                <a:solidFill>
                  <a:srgbClr val="FFFCF7"/>
                </a:solidFill>
              </a:defRPr>
            </a:lvl4pPr>
            <a:lvl5pPr>
              <a:defRPr>
                <a:solidFill>
                  <a:srgbClr val="FFFCF7"/>
                </a:solidFill>
              </a:defRPr>
            </a:lvl5pPr>
          </a:lstStyle>
          <a:p>
            <a:pPr lvl="0"/>
            <a:r>
              <a:rPr lang="en-US" dirty="0"/>
              <a:t>Edit Master text styles</a:t>
            </a:r>
          </a:p>
        </p:txBody>
      </p:sp>
      <p:sp>
        <p:nvSpPr>
          <p:cNvPr id="16" name="Text Placeholder 23"/>
          <p:cNvSpPr>
            <a:spLocks noGrp="1"/>
          </p:cNvSpPr>
          <p:nvPr>
            <p:ph type="body" sz="quarter" idx="14"/>
          </p:nvPr>
        </p:nvSpPr>
        <p:spPr>
          <a:xfrm>
            <a:off x="3054475" y="6060994"/>
            <a:ext cx="8622145" cy="304800"/>
          </a:xfrm>
        </p:spPr>
        <p:txBody>
          <a:bodyPr>
            <a:noAutofit/>
          </a:bodyPr>
          <a:lstStyle>
            <a:lvl1pPr marL="0" indent="0" algn="r">
              <a:buNone/>
              <a:defRPr lang="en-US" sz="2000" kern="1200" dirty="0" smtClean="0">
                <a:solidFill>
                  <a:srgbClr val="555555"/>
                </a:solidFill>
                <a:latin typeface="Arial" panose="020B0604020202020204" pitchFamily="34" charset="0"/>
                <a:ea typeface="+mn-ea"/>
                <a:cs typeface="Arial" panose="020B0604020202020204" pitchFamily="34" charset="0"/>
              </a:defRPr>
            </a:lvl1pPr>
          </a:lstStyle>
          <a:p>
            <a:pPr lvl="0"/>
            <a:r>
              <a:rPr lang="en-US" dirty="0"/>
              <a:t>Edit Master text styles</a:t>
            </a:r>
          </a:p>
        </p:txBody>
      </p:sp>
      <p:sp>
        <p:nvSpPr>
          <p:cNvPr id="36" name="Rectangle 35"/>
          <p:cNvSpPr/>
          <p:nvPr userDrawn="1"/>
        </p:nvSpPr>
        <p:spPr>
          <a:xfrm>
            <a:off x="0" y="0"/>
            <a:ext cx="12192001" cy="6858000"/>
          </a:xfrm>
          <a:prstGeom prst="rect">
            <a:avLst/>
          </a:prstGeom>
          <a:no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9" name="Straight Connector 38"/>
          <p:cNvCxnSpPr/>
          <p:nvPr/>
        </p:nvCxnSpPr>
        <p:spPr>
          <a:xfrm flipH="1">
            <a:off x="677825" y="2496710"/>
            <a:ext cx="11514176" cy="0"/>
          </a:xfrm>
          <a:prstGeom prst="line">
            <a:avLst/>
          </a:prstGeom>
          <a:ln w="19050">
            <a:solidFill>
              <a:srgbClr val="FFB81E"/>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9E046C2C-3018-E045-AA5D-0C3FE7D601C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18224" y="6093296"/>
            <a:ext cx="1968917" cy="579537"/>
          </a:xfrm>
          <a:prstGeom prst="rect">
            <a:avLst/>
          </a:prstGeom>
        </p:spPr>
      </p:pic>
    </p:spTree>
    <p:extLst>
      <p:ext uri="{BB962C8B-B14F-4D97-AF65-F5344CB8AC3E}">
        <p14:creationId xmlns:p14="http://schemas.microsoft.com/office/powerpoint/2010/main" val="21086090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8977" y="416891"/>
            <a:ext cx="10238380" cy="546305"/>
          </a:xfrm>
        </p:spPr>
        <p:txBody>
          <a:bodyPr anchor="t" anchorCtr="0"/>
          <a:lstStyle>
            <a:lvl1pPr>
              <a:defRPr baseline="0"/>
            </a:lvl1pPr>
          </a:lstStyle>
          <a:p>
            <a:r>
              <a:rPr lang="en-US" dirty="0"/>
              <a:t>Click to edit Master title style</a:t>
            </a:r>
          </a:p>
        </p:txBody>
      </p:sp>
      <p:sp>
        <p:nvSpPr>
          <p:cNvPr id="3" name="Content Placeholder 2"/>
          <p:cNvSpPr>
            <a:spLocks noGrp="1"/>
          </p:cNvSpPr>
          <p:nvPr>
            <p:ph idx="1"/>
          </p:nvPr>
        </p:nvSpPr>
        <p:spPr>
          <a:xfrm>
            <a:off x="388977" y="1482888"/>
            <a:ext cx="10515600" cy="4351338"/>
          </a:xfrm>
        </p:spPr>
        <p:txBody>
          <a:bodyPr/>
          <a:lstStyle>
            <a:lvl1pPr>
              <a:lnSpc>
                <a:spcPct val="100000"/>
              </a:lnSpc>
              <a:spcAft>
                <a:spcPts val="300"/>
              </a:spcAft>
              <a:defRPr/>
            </a:lvl1pPr>
            <a:lvl2pPr>
              <a:lnSpc>
                <a:spcPct val="100000"/>
              </a:lnSpc>
              <a:spcAft>
                <a:spcPts val="300"/>
              </a:spcAft>
              <a:buClr>
                <a:srgbClr val="555555"/>
              </a:buClr>
              <a:defRPr/>
            </a:lvl2pPr>
            <a:lvl3pPr>
              <a:lnSpc>
                <a:spcPct val="100000"/>
              </a:lnSpc>
              <a:spcAft>
                <a:spcPts val="300"/>
              </a:spcAft>
              <a:buClr>
                <a:srgbClr val="007DBA"/>
              </a:buClr>
              <a:defRPr/>
            </a:lvl3pPr>
            <a:lvl4pPr>
              <a:lnSpc>
                <a:spcPct val="100000"/>
              </a:lnSpc>
              <a:spcAft>
                <a:spcPts val="300"/>
              </a:spcAft>
              <a:buClr>
                <a:srgbClr val="6CC24A"/>
              </a:buClr>
              <a:defRPr/>
            </a:lvl4pPr>
            <a:lvl5pPr>
              <a:lnSpc>
                <a:spcPct val="100000"/>
              </a:lnSpc>
              <a:spcAft>
                <a:spcPts val="300"/>
              </a:spcAft>
              <a:buClr>
                <a:srgbClr val="555555"/>
              </a:buClr>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Slide Number Placeholder 7"/>
          <p:cNvSpPr>
            <a:spLocks noGrp="1"/>
          </p:cNvSpPr>
          <p:nvPr>
            <p:ph type="sldNum" sz="quarter" idx="19"/>
          </p:nvPr>
        </p:nvSpPr>
        <p:spPr/>
        <p:txBody>
          <a:bodyPr/>
          <a:lstStyle>
            <a:lvl1pPr>
              <a:defRPr b="0"/>
            </a:lvl1pPr>
          </a:lstStyle>
          <a:p>
            <a:fld id="{50A71C89-2D7F-4DE3-B686-B567B7CE4AF9}" type="slidenum">
              <a:rPr lang="en-US" smtClean="0"/>
              <a:pPr/>
              <a:t>‹#›</a:t>
            </a:fld>
            <a:endParaRPr lang="en-US" dirty="0"/>
          </a:p>
        </p:txBody>
      </p:sp>
      <p:sp>
        <p:nvSpPr>
          <p:cNvPr id="10" name="Text Placeholder 9"/>
          <p:cNvSpPr>
            <a:spLocks noGrp="1"/>
          </p:cNvSpPr>
          <p:nvPr>
            <p:ph type="body" sz="quarter" idx="34"/>
          </p:nvPr>
        </p:nvSpPr>
        <p:spPr>
          <a:xfrm>
            <a:off x="419100" y="6466584"/>
            <a:ext cx="6662738" cy="276293"/>
          </a:xfrm>
        </p:spPr>
        <p:txBody>
          <a:bodyPr lIns="0" tIns="0" rIns="0" bIns="0">
            <a:noAutofit/>
          </a:bodyPr>
          <a:lstStyle>
            <a:lvl1pPr marL="0" indent="0">
              <a:buNone/>
              <a:defRPr sz="800"/>
            </a:lvl1pPr>
            <a:lvl2pPr marL="457200" indent="0">
              <a:buNone/>
              <a:defRPr/>
            </a:lvl2pPr>
            <a:lvl3pPr marL="914400" indent="0">
              <a:buNone/>
              <a:defRPr/>
            </a:lvl3pPr>
            <a:lvl4pPr marL="1371600" indent="0">
              <a:buNone/>
              <a:defRPr/>
            </a:lvl4pPr>
            <a:lvl5pPr marL="1828800" indent="0">
              <a:buNone/>
              <a:defRPr/>
            </a:lvl5pPr>
          </a:lstStyle>
          <a:p>
            <a:pPr lvl="0"/>
            <a:r>
              <a:rPr lang="en-US" dirty="0"/>
              <a:t>Edit Master text styles</a:t>
            </a:r>
          </a:p>
        </p:txBody>
      </p:sp>
    </p:spTree>
    <p:extLst>
      <p:ext uri="{BB962C8B-B14F-4D97-AF65-F5344CB8AC3E}">
        <p14:creationId xmlns:p14="http://schemas.microsoft.com/office/powerpoint/2010/main" val="20690935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orient="horz" pos="672">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8977" y="418991"/>
            <a:ext cx="10238380" cy="546305"/>
          </a:xfrm>
        </p:spPr>
        <p:txBody>
          <a:bodyPr anchor="t" anchorCtr="0"/>
          <a:lstStyle/>
          <a:p>
            <a:r>
              <a:rPr lang="en-US" dirty="0"/>
              <a:t>Click to edit Master title style</a:t>
            </a:r>
          </a:p>
        </p:txBody>
      </p:sp>
      <p:sp>
        <p:nvSpPr>
          <p:cNvPr id="8" name="Slide Number Placeholder 7"/>
          <p:cNvSpPr>
            <a:spLocks noGrp="1"/>
          </p:cNvSpPr>
          <p:nvPr>
            <p:ph type="sldNum" sz="quarter" idx="19"/>
          </p:nvPr>
        </p:nvSpPr>
        <p:spPr/>
        <p:txBody>
          <a:bodyPr/>
          <a:lstStyle>
            <a:lvl1pPr>
              <a:defRPr b="0"/>
            </a:lvl1pPr>
          </a:lstStyle>
          <a:p>
            <a:fld id="{50A71C89-2D7F-4DE3-B686-B567B7CE4AF9}" type="slidenum">
              <a:rPr lang="en-US" smtClean="0"/>
              <a:pPr/>
              <a:t>‹#›</a:t>
            </a:fld>
            <a:endParaRPr lang="en-US" dirty="0"/>
          </a:p>
        </p:txBody>
      </p:sp>
      <p:sp>
        <p:nvSpPr>
          <p:cNvPr id="10" name="Text Placeholder 9"/>
          <p:cNvSpPr>
            <a:spLocks noGrp="1"/>
          </p:cNvSpPr>
          <p:nvPr>
            <p:ph type="body" sz="quarter" idx="34"/>
          </p:nvPr>
        </p:nvSpPr>
        <p:spPr>
          <a:xfrm>
            <a:off x="419100" y="6466584"/>
            <a:ext cx="6662738" cy="276293"/>
          </a:xfrm>
        </p:spPr>
        <p:txBody>
          <a:bodyPr lIns="0" tIns="0" rIns="0" bIns="0">
            <a:noAutofit/>
          </a:bodyPr>
          <a:lstStyle>
            <a:lvl1pPr marL="0" indent="0">
              <a:buNone/>
              <a:defRPr sz="800"/>
            </a:lvl1pPr>
            <a:lvl2pPr marL="457200" indent="0">
              <a:buNone/>
              <a:defRPr/>
            </a:lvl2pPr>
            <a:lvl3pPr marL="914400" indent="0">
              <a:buNone/>
              <a:defRPr/>
            </a:lvl3pPr>
            <a:lvl4pPr marL="1371600" indent="0">
              <a:buNone/>
              <a:defRPr/>
            </a:lvl4pPr>
            <a:lvl5pPr marL="1828800" indent="0">
              <a:buNone/>
              <a:defRPr/>
            </a:lvl5pPr>
          </a:lstStyle>
          <a:p>
            <a:pPr lvl="0"/>
            <a:r>
              <a:rPr lang="en-US" dirty="0"/>
              <a:t>Edit Master text styles</a:t>
            </a:r>
          </a:p>
        </p:txBody>
      </p:sp>
    </p:spTree>
    <p:extLst>
      <p:ext uri="{BB962C8B-B14F-4D97-AF65-F5344CB8AC3E}">
        <p14:creationId xmlns:p14="http://schemas.microsoft.com/office/powerpoint/2010/main" val="20880687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orient="horz" pos="672">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333318" y="1482888"/>
            <a:ext cx="10515600" cy="4351338"/>
          </a:xfrm>
        </p:spPr>
        <p:txBody>
          <a:bodyPr/>
          <a:lstStyle>
            <a:lvl1pPr>
              <a:lnSpc>
                <a:spcPct val="100000"/>
              </a:lnSpc>
              <a:spcAft>
                <a:spcPts val="300"/>
              </a:spcAft>
              <a:defRPr/>
            </a:lvl1pPr>
            <a:lvl2pPr>
              <a:lnSpc>
                <a:spcPct val="100000"/>
              </a:lnSpc>
              <a:spcAft>
                <a:spcPts val="300"/>
              </a:spcAft>
              <a:buClr>
                <a:srgbClr val="555555"/>
              </a:buClr>
              <a:defRPr/>
            </a:lvl2pPr>
            <a:lvl3pPr>
              <a:lnSpc>
                <a:spcPct val="100000"/>
              </a:lnSpc>
              <a:spcAft>
                <a:spcPts val="300"/>
              </a:spcAft>
              <a:buClr>
                <a:srgbClr val="007DBA"/>
              </a:buClr>
              <a:defRPr/>
            </a:lvl3pPr>
            <a:lvl4pPr>
              <a:lnSpc>
                <a:spcPct val="100000"/>
              </a:lnSpc>
              <a:spcAft>
                <a:spcPts val="300"/>
              </a:spcAft>
              <a:buClr>
                <a:srgbClr val="6CC24A"/>
              </a:buClr>
              <a:defRPr/>
            </a:lvl4pPr>
            <a:lvl5pPr>
              <a:lnSpc>
                <a:spcPct val="100000"/>
              </a:lnSpc>
              <a:spcAft>
                <a:spcPts val="300"/>
              </a:spcAft>
              <a:buClr>
                <a:srgbClr val="555555"/>
              </a:buClr>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Slide Number Placeholder 7"/>
          <p:cNvSpPr>
            <a:spLocks noGrp="1"/>
          </p:cNvSpPr>
          <p:nvPr>
            <p:ph type="sldNum" sz="quarter" idx="19"/>
          </p:nvPr>
        </p:nvSpPr>
        <p:spPr/>
        <p:txBody>
          <a:bodyPr/>
          <a:lstStyle>
            <a:lvl1pPr>
              <a:defRPr b="0"/>
            </a:lvl1pPr>
          </a:lstStyle>
          <a:p>
            <a:fld id="{50A71C89-2D7F-4DE3-B686-B567B7CE4AF9}" type="slidenum">
              <a:rPr lang="en-US" smtClean="0"/>
              <a:pPr/>
              <a:t>‹#›</a:t>
            </a:fld>
            <a:endParaRPr lang="en-US" dirty="0"/>
          </a:p>
        </p:txBody>
      </p:sp>
      <p:sp>
        <p:nvSpPr>
          <p:cNvPr id="10" name="Text Placeholder 9"/>
          <p:cNvSpPr>
            <a:spLocks noGrp="1"/>
          </p:cNvSpPr>
          <p:nvPr>
            <p:ph type="body" sz="quarter" idx="34"/>
          </p:nvPr>
        </p:nvSpPr>
        <p:spPr>
          <a:xfrm>
            <a:off x="419100" y="6466584"/>
            <a:ext cx="6662738" cy="276293"/>
          </a:xfrm>
        </p:spPr>
        <p:txBody>
          <a:bodyPr lIns="0" tIns="0" rIns="0" bIns="0">
            <a:noAutofit/>
          </a:bodyPr>
          <a:lstStyle>
            <a:lvl1pPr marL="0" indent="0">
              <a:buNone/>
              <a:defRPr sz="800"/>
            </a:lvl1pPr>
            <a:lvl2pPr marL="457200" indent="0">
              <a:buNone/>
              <a:defRPr/>
            </a:lvl2pPr>
            <a:lvl3pPr marL="914400" indent="0">
              <a:buNone/>
              <a:defRPr/>
            </a:lvl3pPr>
            <a:lvl4pPr marL="1371600" indent="0">
              <a:buNone/>
              <a:defRPr/>
            </a:lvl4pPr>
            <a:lvl5pPr marL="1828800" indent="0">
              <a:buNone/>
              <a:defRPr/>
            </a:lvl5pPr>
          </a:lstStyle>
          <a:p>
            <a:pPr lvl="0"/>
            <a:r>
              <a:rPr lang="en-US" dirty="0"/>
              <a:t>Edit Master text styles</a:t>
            </a:r>
          </a:p>
        </p:txBody>
      </p:sp>
      <p:sp>
        <p:nvSpPr>
          <p:cNvPr id="7" name="Title 1">
            <a:extLst>
              <a:ext uri="{FF2B5EF4-FFF2-40B4-BE49-F238E27FC236}">
                <a16:creationId xmlns:a16="http://schemas.microsoft.com/office/drawing/2014/main" id="{439480E6-ACDC-FB41-BD40-2FA96B38E02A}"/>
              </a:ext>
            </a:extLst>
          </p:cNvPr>
          <p:cNvSpPr>
            <a:spLocks noGrp="1"/>
          </p:cNvSpPr>
          <p:nvPr>
            <p:ph type="title"/>
          </p:nvPr>
        </p:nvSpPr>
        <p:spPr>
          <a:xfrm>
            <a:off x="388977" y="584684"/>
            <a:ext cx="10238380" cy="646331"/>
          </a:xfrm>
        </p:spPr>
        <p:txBody>
          <a:bodyPr anchor="t" anchorCtr="0">
            <a:spAutoFit/>
          </a:bodyPr>
          <a:lstStyle>
            <a:lvl1pPr>
              <a:defRPr>
                <a:solidFill>
                  <a:srgbClr val="555555"/>
                </a:solidFill>
              </a:defRPr>
            </a:lvl1pPr>
          </a:lstStyle>
          <a:p>
            <a:r>
              <a:rPr lang="en-US" dirty="0"/>
              <a:t>Click to edit Master title style</a:t>
            </a:r>
          </a:p>
        </p:txBody>
      </p:sp>
      <p:sp>
        <p:nvSpPr>
          <p:cNvPr id="9" name="Text Placeholder 6">
            <a:extLst>
              <a:ext uri="{FF2B5EF4-FFF2-40B4-BE49-F238E27FC236}">
                <a16:creationId xmlns:a16="http://schemas.microsoft.com/office/drawing/2014/main" id="{EDB675DD-DF9F-7640-A158-60BAE5B422A6}"/>
              </a:ext>
            </a:extLst>
          </p:cNvPr>
          <p:cNvSpPr>
            <a:spLocks noGrp="1"/>
          </p:cNvSpPr>
          <p:nvPr>
            <p:ph type="body" sz="quarter" idx="33" hasCustomPrompt="1"/>
          </p:nvPr>
        </p:nvSpPr>
        <p:spPr>
          <a:xfrm>
            <a:off x="388977" y="180641"/>
            <a:ext cx="10236199" cy="328295"/>
          </a:xfrm>
        </p:spPr>
        <p:txBody>
          <a:bodyPr vert="horz" lIns="91440" tIns="0" rIns="91440" bIns="45720" rtlCol="0" anchor="t" anchorCtr="0">
            <a:spAutoFit/>
          </a:bodyPr>
          <a:lstStyle>
            <a:lvl1pPr marL="228600" indent="-228600">
              <a:lnSpc>
                <a:spcPct val="100000"/>
              </a:lnSpc>
              <a:spcAft>
                <a:spcPts val="0"/>
              </a:spcAft>
              <a:buNone/>
              <a:defRPr lang="en-US" sz="2000" b="0" dirty="0" smtClean="0">
                <a:solidFill>
                  <a:srgbClr val="555555"/>
                </a:solidFill>
              </a:defRPr>
            </a:lvl1pPr>
          </a:lstStyle>
          <a:p>
            <a:pPr marL="0" lvl="0" indent="0">
              <a:lnSpc>
                <a:spcPts val="2200"/>
              </a:lnSpc>
              <a:spcBef>
                <a:spcPts val="0"/>
              </a:spcBef>
            </a:pPr>
            <a:r>
              <a:rPr lang="en-US" dirty="0"/>
              <a:t>Edit Master text styles</a:t>
            </a:r>
          </a:p>
        </p:txBody>
      </p:sp>
    </p:spTree>
    <p:extLst>
      <p:ext uri="{BB962C8B-B14F-4D97-AF65-F5344CB8AC3E}">
        <p14:creationId xmlns:p14="http://schemas.microsoft.com/office/powerpoint/2010/main" val="18359623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orient="horz" pos="672">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ub Title">
    <p:spTree>
      <p:nvGrpSpPr>
        <p:cNvPr id="1" name=""/>
        <p:cNvGrpSpPr/>
        <p:nvPr/>
      </p:nvGrpSpPr>
      <p:grpSpPr>
        <a:xfrm>
          <a:off x="0" y="0"/>
          <a:ext cx="0" cy="0"/>
          <a:chOff x="0" y="0"/>
          <a:chExt cx="0" cy="0"/>
        </a:xfrm>
      </p:grpSpPr>
      <p:sp>
        <p:nvSpPr>
          <p:cNvPr id="2" name="Title 1"/>
          <p:cNvSpPr>
            <a:spLocks noGrp="1"/>
          </p:cNvSpPr>
          <p:nvPr>
            <p:ph type="title"/>
          </p:nvPr>
        </p:nvSpPr>
        <p:spPr>
          <a:xfrm>
            <a:off x="388977" y="584684"/>
            <a:ext cx="10238380" cy="590931"/>
          </a:xfrm>
        </p:spPr>
        <p:txBody>
          <a:bodyPr anchor="t" anchorCtr="0">
            <a:spAutoFit/>
          </a:bodyPr>
          <a:lstStyle/>
          <a:p>
            <a:r>
              <a:rPr lang="en-US" dirty="0"/>
              <a:t>Click to edit Master title style</a:t>
            </a:r>
          </a:p>
        </p:txBody>
      </p:sp>
      <p:sp>
        <p:nvSpPr>
          <p:cNvPr id="8" name="Slide Number Placeholder 7"/>
          <p:cNvSpPr>
            <a:spLocks noGrp="1"/>
          </p:cNvSpPr>
          <p:nvPr>
            <p:ph type="sldNum" sz="quarter" idx="19"/>
          </p:nvPr>
        </p:nvSpPr>
        <p:spPr/>
        <p:txBody>
          <a:bodyPr/>
          <a:lstStyle>
            <a:lvl1pPr>
              <a:defRPr b="0"/>
            </a:lvl1pPr>
          </a:lstStyle>
          <a:p>
            <a:fld id="{50A71C89-2D7F-4DE3-B686-B567B7CE4AF9}" type="slidenum">
              <a:rPr lang="en-US" smtClean="0"/>
              <a:pPr/>
              <a:t>‹#›</a:t>
            </a:fld>
            <a:endParaRPr lang="en-US" dirty="0"/>
          </a:p>
        </p:txBody>
      </p:sp>
      <p:sp>
        <p:nvSpPr>
          <p:cNvPr id="6" name="Text Placeholder 6"/>
          <p:cNvSpPr>
            <a:spLocks noGrp="1"/>
          </p:cNvSpPr>
          <p:nvPr>
            <p:ph type="body" sz="quarter" idx="33" hasCustomPrompt="1"/>
          </p:nvPr>
        </p:nvSpPr>
        <p:spPr>
          <a:xfrm>
            <a:off x="388977" y="180641"/>
            <a:ext cx="10236199" cy="328295"/>
          </a:xfrm>
        </p:spPr>
        <p:txBody>
          <a:bodyPr vert="horz" lIns="91440" tIns="0" rIns="91440" bIns="45720" rtlCol="0" anchor="t" anchorCtr="0">
            <a:spAutoFit/>
          </a:bodyPr>
          <a:lstStyle>
            <a:lvl1pPr marL="228600" indent="-228600">
              <a:buNone/>
              <a:defRPr lang="en-US" sz="2000" b="0" dirty="0" smtClean="0">
                <a:solidFill>
                  <a:schemeClr val="bg2">
                    <a:lumMod val="50000"/>
                  </a:schemeClr>
                </a:solidFill>
              </a:defRPr>
            </a:lvl1pPr>
          </a:lstStyle>
          <a:p>
            <a:pPr marL="0" lvl="0" indent="0">
              <a:lnSpc>
                <a:spcPts val="2200"/>
              </a:lnSpc>
              <a:spcBef>
                <a:spcPts val="0"/>
              </a:spcBef>
            </a:pPr>
            <a:r>
              <a:rPr lang="en-US" dirty="0"/>
              <a:t>Edit Master text styles</a:t>
            </a:r>
          </a:p>
        </p:txBody>
      </p:sp>
      <p:sp>
        <p:nvSpPr>
          <p:cNvPr id="10" name="Text Placeholder 9"/>
          <p:cNvSpPr>
            <a:spLocks noGrp="1"/>
          </p:cNvSpPr>
          <p:nvPr>
            <p:ph type="body" sz="quarter" idx="34"/>
          </p:nvPr>
        </p:nvSpPr>
        <p:spPr>
          <a:xfrm>
            <a:off x="419100" y="6466584"/>
            <a:ext cx="6662738" cy="276293"/>
          </a:xfrm>
        </p:spPr>
        <p:txBody>
          <a:bodyPr lIns="0" tIns="0" rIns="0" bIns="0">
            <a:noAutofit/>
          </a:bodyPr>
          <a:lstStyle>
            <a:lvl1pPr marL="0" indent="0">
              <a:buNone/>
              <a:defRPr sz="800"/>
            </a:lvl1pPr>
            <a:lvl2pPr marL="457200" indent="0">
              <a:buNone/>
              <a:defRPr/>
            </a:lvl2pPr>
            <a:lvl3pPr marL="914400" indent="0">
              <a:buNone/>
              <a:defRPr/>
            </a:lvl3pPr>
            <a:lvl4pPr marL="1371600" indent="0">
              <a:buNone/>
              <a:defRPr/>
            </a:lvl4pPr>
            <a:lvl5pPr marL="1828800" indent="0">
              <a:buNone/>
              <a:defRPr/>
            </a:lvl5pPr>
          </a:lstStyle>
          <a:p>
            <a:pPr lvl="0"/>
            <a:r>
              <a:rPr lang="en-US" dirty="0"/>
              <a:t>Edit Master text styles</a:t>
            </a:r>
          </a:p>
        </p:txBody>
      </p:sp>
    </p:spTree>
    <p:extLst>
      <p:ext uri="{BB962C8B-B14F-4D97-AF65-F5344CB8AC3E}">
        <p14:creationId xmlns:p14="http://schemas.microsoft.com/office/powerpoint/2010/main" val="27188442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2 Column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388977" y="2012508"/>
            <a:ext cx="5232595" cy="4152622"/>
          </a:xfrm>
        </p:spPr>
        <p:txBody>
          <a:bodyPr>
            <a:noAutofit/>
          </a:bodyPr>
          <a:lstStyle>
            <a:lvl1pPr>
              <a:lnSpc>
                <a:spcPct val="100000"/>
              </a:lnSpc>
              <a:spcAft>
                <a:spcPts val="300"/>
              </a:spcAft>
              <a:defRPr sz="2200">
                <a:solidFill>
                  <a:srgbClr val="555555"/>
                </a:solidFill>
              </a:defRPr>
            </a:lvl1pPr>
            <a:lvl2pPr>
              <a:lnSpc>
                <a:spcPct val="100000"/>
              </a:lnSpc>
              <a:spcAft>
                <a:spcPts val="300"/>
              </a:spcAft>
              <a:buClr>
                <a:srgbClr val="555555"/>
              </a:buClr>
              <a:defRPr>
                <a:solidFill>
                  <a:srgbClr val="555555"/>
                </a:solidFill>
              </a:defRPr>
            </a:lvl2pPr>
            <a:lvl3pPr>
              <a:lnSpc>
                <a:spcPct val="100000"/>
              </a:lnSpc>
              <a:spcAft>
                <a:spcPts val="300"/>
              </a:spcAft>
              <a:buClr>
                <a:srgbClr val="007DBA"/>
              </a:buClr>
              <a:defRPr>
                <a:solidFill>
                  <a:srgbClr val="555555"/>
                </a:solidFill>
              </a:defRPr>
            </a:lvl3pPr>
            <a:lvl4pPr>
              <a:lnSpc>
                <a:spcPct val="100000"/>
              </a:lnSpc>
              <a:spcAft>
                <a:spcPts val="300"/>
              </a:spcAft>
              <a:buClr>
                <a:srgbClr val="6CC24A"/>
              </a:buClr>
              <a:defRPr>
                <a:solidFill>
                  <a:srgbClr val="555555"/>
                </a:solidFill>
              </a:defRPr>
            </a:lvl4pPr>
            <a:lvl5pPr>
              <a:lnSpc>
                <a:spcPct val="100000"/>
              </a:lnSpc>
              <a:spcAft>
                <a:spcPts val="300"/>
              </a:spcAft>
              <a:buClr>
                <a:srgbClr val="555555"/>
              </a:buClr>
              <a:defRPr>
                <a:solidFill>
                  <a:srgbClr val="555555"/>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idx="13"/>
          </p:nvPr>
        </p:nvSpPr>
        <p:spPr>
          <a:xfrm>
            <a:off x="6045801" y="2012508"/>
            <a:ext cx="5232595" cy="4162049"/>
          </a:xfrm>
        </p:spPr>
        <p:txBody>
          <a:bodyPr>
            <a:noAutofit/>
          </a:bodyPr>
          <a:lstStyle>
            <a:lvl1pPr>
              <a:lnSpc>
                <a:spcPct val="100000"/>
              </a:lnSpc>
              <a:spcAft>
                <a:spcPts val="300"/>
              </a:spcAft>
              <a:defRPr sz="2200">
                <a:solidFill>
                  <a:srgbClr val="555555"/>
                </a:solidFill>
              </a:defRPr>
            </a:lvl1pPr>
            <a:lvl2pPr>
              <a:lnSpc>
                <a:spcPct val="100000"/>
              </a:lnSpc>
              <a:spcAft>
                <a:spcPts val="300"/>
              </a:spcAft>
              <a:buClr>
                <a:srgbClr val="555555"/>
              </a:buClr>
              <a:defRPr>
                <a:solidFill>
                  <a:srgbClr val="555555"/>
                </a:solidFill>
              </a:defRPr>
            </a:lvl2pPr>
            <a:lvl3pPr>
              <a:lnSpc>
                <a:spcPct val="100000"/>
              </a:lnSpc>
              <a:spcAft>
                <a:spcPts val="300"/>
              </a:spcAft>
              <a:buClr>
                <a:srgbClr val="007DBA"/>
              </a:buClr>
              <a:defRPr>
                <a:solidFill>
                  <a:srgbClr val="555555"/>
                </a:solidFill>
              </a:defRPr>
            </a:lvl3pPr>
            <a:lvl4pPr>
              <a:lnSpc>
                <a:spcPct val="100000"/>
              </a:lnSpc>
              <a:spcAft>
                <a:spcPts val="300"/>
              </a:spcAft>
              <a:buClr>
                <a:srgbClr val="6CC24A"/>
              </a:buClr>
              <a:defRPr>
                <a:solidFill>
                  <a:srgbClr val="555555"/>
                </a:solidFill>
              </a:defRPr>
            </a:lvl4pPr>
            <a:lvl5pPr>
              <a:lnSpc>
                <a:spcPct val="100000"/>
              </a:lnSpc>
              <a:spcAft>
                <a:spcPts val="300"/>
              </a:spcAft>
              <a:buClr>
                <a:srgbClr val="555555"/>
              </a:buClr>
              <a:defRPr>
                <a:solidFill>
                  <a:srgbClr val="555555"/>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Text Placeholder 15"/>
          <p:cNvSpPr>
            <a:spLocks noGrp="1"/>
          </p:cNvSpPr>
          <p:nvPr>
            <p:ph type="body" sz="quarter" idx="17"/>
          </p:nvPr>
        </p:nvSpPr>
        <p:spPr>
          <a:xfrm>
            <a:off x="6045801" y="1593383"/>
            <a:ext cx="5235624" cy="430887"/>
          </a:xfrm>
        </p:spPr>
        <p:txBody>
          <a:bodyPr anchor="b" anchorCtr="0">
            <a:noAutofit/>
          </a:bodyPr>
          <a:lstStyle>
            <a:lvl1pPr marL="0" indent="0">
              <a:lnSpc>
                <a:spcPct val="85000"/>
              </a:lnSpc>
              <a:spcBef>
                <a:spcPts val="0"/>
              </a:spcBef>
              <a:buNone/>
              <a:defRPr sz="2200" b="1">
                <a:solidFill>
                  <a:srgbClr val="555555"/>
                </a:solidFill>
                <a:latin typeface="+mn-lt"/>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Edit Master text styles</a:t>
            </a:r>
          </a:p>
        </p:txBody>
      </p:sp>
      <p:sp>
        <p:nvSpPr>
          <p:cNvPr id="17" name="Text Placeholder 15"/>
          <p:cNvSpPr>
            <a:spLocks noGrp="1"/>
          </p:cNvSpPr>
          <p:nvPr>
            <p:ph type="body" sz="quarter" idx="18"/>
          </p:nvPr>
        </p:nvSpPr>
        <p:spPr>
          <a:xfrm>
            <a:off x="388977" y="1593383"/>
            <a:ext cx="5235624" cy="430887"/>
          </a:xfrm>
        </p:spPr>
        <p:txBody>
          <a:bodyPr anchor="b" anchorCtr="0">
            <a:noAutofit/>
          </a:bodyPr>
          <a:lstStyle>
            <a:lvl1pPr marL="0" indent="0">
              <a:lnSpc>
                <a:spcPct val="85000"/>
              </a:lnSpc>
              <a:spcBef>
                <a:spcPts val="0"/>
              </a:spcBef>
              <a:buNone/>
              <a:defRPr sz="2200" b="1">
                <a:solidFill>
                  <a:srgbClr val="555555"/>
                </a:solidFill>
                <a:latin typeface="+mn-lt"/>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Edit Master text styles</a:t>
            </a:r>
          </a:p>
        </p:txBody>
      </p:sp>
      <p:sp>
        <p:nvSpPr>
          <p:cNvPr id="6" name="Slide Number Placeholder 5"/>
          <p:cNvSpPr>
            <a:spLocks noGrp="1"/>
          </p:cNvSpPr>
          <p:nvPr>
            <p:ph type="sldNum" sz="quarter" idx="21"/>
          </p:nvPr>
        </p:nvSpPr>
        <p:spPr/>
        <p:txBody>
          <a:bodyPr/>
          <a:lstStyle>
            <a:lvl1pPr>
              <a:defRPr b="0"/>
            </a:lvl1pPr>
          </a:lstStyle>
          <a:p>
            <a:fld id="{50A71C89-2D7F-4DE3-B686-B567B7CE4AF9}" type="slidenum">
              <a:rPr lang="en-US" smtClean="0"/>
              <a:pPr/>
              <a:t>‹#›</a:t>
            </a:fld>
            <a:endParaRPr lang="en-US" dirty="0"/>
          </a:p>
        </p:txBody>
      </p:sp>
      <p:sp>
        <p:nvSpPr>
          <p:cNvPr id="12" name="Text Placeholder 9"/>
          <p:cNvSpPr>
            <a:spLocks noGrp="1"/>
          </p:cNvSpPr>
          <p:nvPr>
            <p:ph type="body" sz="quarter" idx="34"/>
          </p:nvPr>
        </p:nvSpPr>
        <p:spPr>
          <a:xfrm>
            <a:off x="419100" y="6466584"/>
            <a:ext cx="6662738" cy="276293"/>
          </a:xfrm>
        </p:spPr>
        <p:txBody>
          <a:bodyPr lIns="0" tIns="0" rIns="0" bIns="0">
            <a:noAutofit/>
          </a:bodyPr>
          <a:lstStyle>
            <a:lvl1pPr marL="0" indent="0">
              <a:buNone/>
              <a:defRPr sz="800"/>
            </a:lvl1pPr>
            <a:lvl2pPr marL="457200" indent="0">
              <a:buNone/>
              <a:defRPr/>
            </a:lvl2pPr>
            <a:lvl3pPr marL="914400" indent="0">
              <a:buNone/>
              <a:defRPr/>
            </a:lvl3pPr>
            <a:lvl4pPr marL="1371600" indent="0">
              <a:buNone/>
              <a:defRPr/>
            </a:lvl4pPr>
            <a:lvl5pPr marL="1828800" indent="0">
              <a:buNone/>
              <a:defRPr/>
            </a:lvl5pPr>
          </a:lstStyle>
          <a:p>
            <a:pPr lvl="0"/>
            <a:r>
              <a:rPr lang="en-US" dirty="0"/>
              <a:t>Edit Master text styles</a:t>
            </a:r>
          </a:p>
        </p:txBody>
      </p:sp>
      <p:sp>
        <p:nvSpPr>
          <p:cNvPr id="11" name="Title 1">
            <a:extLst>
              <a:ext uri="{FF2B5EF4-FFF2-40B4-BE49-F238E27FC236}">
                <a16:creationId xmlns:a16="http://schemas.microsoft.com/office/drawing/2014/main" id="{22AC6025-0B4E-6546-B716-AB2566CBE3E4}"/>
              </a:ext>
            </a:extLst>
          </p:cNvPr>
          <p:cNvSpPr>
            <a:spLocks noGrp="1"/>
          </p:cNvSpPr>
          <p:nvPr>
            <p:ph type="title"/>
          </p:nvPr>
        </p:nvSpPr>
        <p:spPr>
          <a:xfrm>
            <a:off x="388977" y="584684"/>
            <a:ext cx="10238380" cy="646331"/>
          </a:xfrm>
        </p:spPr>
        <p:txBody>
          <a:bodyPr anchor="t" anchorCtr="0">
            <a:spAutoFit/>
          </a:bodyPr>
          <a:lstStyle>
            <a:lvl1pPr>
              <a:defRPr>
                <a:solidFill>
                  <a:srgbClr val="555555"/>
                </a:solidFill>
              </a:defRPr>
            </a:lvl1pPr>
          </a:lstStyle>
          <a:p>
            <a:r>
              <a:rPr lang="en-US" dirty="0"/>
              <a:t>Click to edit Master title style</a:t>
            </a:r>
          </a:p>
        </p:txBody>
      </p:sp>
      <p:sp>
        <p:nvSpPr>
          <p:cNvPr id="13" name="Text Placeholder 6">
            <a:extLst>
              <a:ext uri="{FF2B5EF4-FFF2-40B4-BE49-F238E27FC236}">
                <a16:creationId xmlns:a16="http://schemas.microsoft.com/office/drawing/2014/main" id="{F75141FC-EE1B-284B-9A0E-A2C0AF7907D4}"/>
              </a:ext>
            </a:extLst>
          </p:cNvPr>
          <p:cNvSpPr>
            <a:spLocks noGrp="1"/>
          </p:cNvSpPr>
          <p:nvPr>
            <p:ph type="body" sz="quarter" idx="33" hasCustomPrompt="1"/>
          </p:nvPr>
        </p:nvSpPr>
        <p:spPr>
          <a:xfrm>
            <a:off x="388977" y="180641"/>
            <a:ext cx="10236199" cy="328295"/>
          </a:xfrm>
        </p:spPr>
        <p:txBody>
          <a:bodyPr vert="horz" lIns="91440" tIns="0" rIns="91440" bIns="45720" rtlCol="0" anchor="t" anchorCtr="0">
            <a:spAutoFit/>
          </a:bodyPr>
          <a:lstStyle>
            <a:lvl1pPr marL="228600" indent="-228600">
              <a:buNone/>
              <a:defRPr lang="en-US" sz="2000" b="0" dirty="0" smtClean="0">
                <a:solidFill>
                  <a:srgbClr val="555555"/>
                </a:solidFill>
              </a:defRPr>
            </a:lvl1pPr>
          </a:lstStyle>
          <a:p>
            <a:pPr marL="0" lvl="0" indent="0">
              <a:lnSpc>
                <a:spcPts val="2200"/>
              </a:lnSpc>
              <a:spcBef>
                <a:spcPts val="0"/>
              </a:spcBef>
            </a:pPr>
            <a:r>
              <a:rPr lang="en-US" dirty="0"/>
              <a:t>Edit Master text styles</a:t>
            </a:r>
          </a:p>
        </p:txBody>
      </p:sp>
    </p:spTree>
    <p:extLst>
      <p:ext uri="{BB962C8B-B14F-4D97-AF65-F5344CB8AC3E}">
        <p14:creationId xmlns:p14="http://schemas.microsoft.com/office/powerpoint/2010/main" val="10014948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456">
          <p15:clr>
            <a:srgbClr val="FBAE40"/>
          </p15:clr>
        </p15:guide>
        <p15:guide id="2" pos="3480">
          <p15:clr>
            <a:srgbClr val="FBAE40"/>
          </p15:clr>
        </p15:guide>
        <p15:guide id="3" orient="horz" pos="120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Title and 2 Column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387787" y="1736812"/>
            <a:ext cx="5232595" cy="4152622"/>
          </a:xfrm>
        </p:spPr>
        <p:txBody>
          <a:bodyPr>
            <a:noAutofit/>
          </a:bodyPr>
          <a:lstStyle>
            <a:lvl1pPr>
              <a:lnSpc>
                <a:spcPct val="100000"/>
              </a:lnSpc>
              <a:spcAft>
                <a:spcPts val="300"/>
              </a:spcAft>
              <a:defRPr sz="2200">
                <a:solidFill>
                  <a:srgbClr val="555555"/>
                </a:solidFill>
              </a:defRPr>
            </a:lvl1pPr>
            <a:lvl2pPr>
              <a:lnSpc>
                <a:spcPct val="100000"/>
              </a:lnSpc>
              <a:spcAft>
                <a:spcPts val="300"/>
              </a:spcAft>
              <a:buClr>
                <a:srgbClr val="555555"/>
              </a:buClr>
              <a:defRPr>
                <a:solidFill>
                  <a:srgbClr val="555555"/>
                </a:solidFill>
              </a:defRPr>
            </a:lvl2pPr>
            <a:lvl3pPr>
              <a:lnSpc>
                <a:spcPct val="100000"/>
              </a:lnSpc>
              <a:spcAft>
                <a:spcPts val="300"/>
              </a:spcAft>
              <a:buClr>
                <a:srgbClr val="007DBA"/>
              </a:buClr>
              <a:defRPr>
                <a:solidFill>
                  <a:srgbClr val="555555"/>
                </a:solidFill>
              </a:defRPr>
            </a:lvl3pPr>
            <a:lvl4pPr>
              <a:lnSpc>
                <a:spcPct val="100000"/>
              </a:lnSpc>
              <a:spcAft>
                <a:spcPts val="300"/>
              </a:spcAft>
              <a:buClr>
                <a:srgbClr val="6CC24A"/>
              </a:buClr>
              <a:defRPr>
                <a:solidFill>
                  <a:srgbClr val="555555"/>
                </a:solidFill>
              </a:defRPr>
            </a:lvl4pPr>
            <a:lvl5pPr>
              <a:lnSpc>
                <a:spcPct val="100000"/>
              </a:lnSpc>
              <a:spcAft>
                <a:spcPts val="300"/>
              </a:spcAft>
              <a:buClr>
                <a:srgbClr val="555555"/>
              </a:buClr>
              <a:defRPr>
                <a:solidFill>
                  <a:srgbClr val="555555"/>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idx="13"/>
          </p:nvPr>
        </p:nvSpPr>
        <p:spPr>
          <a:xfrm>
            <a:off x="6059995" y="1752715"/>
            <a:ext cx="5232595" cy="4162049"/>
          </a:xfrm>
        </p:spPr>
        <p:txBody>
          <a:bodyPr>
            <a:noAutofit/>
          </a:bodyPr>
          <a:lstStyle>
            <a:lvl1pPr>
              <a:lnSpc>
                <a:spcPct val="100000"/>
              </a:lnSpc>
              <a:spcAft>
                <a:spcPts val="300"/>
              </a:spcAft>
              <a:defRPr sz="2200">
                <a:solidFill>
                  <a:srgbClr val="555555"/>
                </a:solidFill>
              </a:defRPr>
            </a:lvl1pPr>
            <a:lvl2pPr>
              <a:lnSpc>
                <a:spcPct val="100000"/>
              </a:lnSpc>
              <a:spcAft>
                <a:spcPts val="300"/>
              </a:spcAft>
              <a:buClr>
                <a:srgbClr val="555555"/>
              </a:buClr>
              <a:defRPr>
                <a:solidFill>
                  <a:srgbClr val="555555"/>
                </a:solidFill>
              </a:defRPr>
            </a:lvl2pPr>
            <a:lvl3pPr>
              <a:lnSpc>
                <a:spcPct val="100000"/>
              </a:lnSpc>
              <a:spcAft>
                <a:spcPts val="300"/>
              </a:spcAft>
              <a:buClr>
                <a:srgbClr val="007DBA"/>
              </a:buClr>
              <a:defRPr>
                <a:solidFill>
                  <a:srgbClr val="555555"/>
                </a:solidFill>
              </a:defRPr>
            </a:lvl3pPr>
            <a:lvl4pPr>
              <a:lnSpc>
                <a:spcPct val="100000"/>
              </a:lnSpc>
              <a:spcAft>
                <a:spcPts val="300"/>
              </a:spcAft>
              <a:buClr>
                <a:srgbClr val="6CC24A"/>
              </a:buClr>
              <a:defRPr>
                <a:solidFill>
                  <a:srgbClr val="555555"/>
                </a:solidFill>
              </a:defRPr>
            </a:lvl4pPr>
            <a:lvl5pPr>
              <a:lnSpc>
                <a:spcPct val="100000"/>
              </a:lnSpc>
              <a:spcAft>
                <a:spcPts val="300"/>
              </a:spcAft>
              <a:buClr>
                <a:srgbClr val="555555"/>
              </a:buClr>
              <a:defRPr>
                <a:solidFill>
                  <a:srgbClr val="555555"/>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21"/>
          </p:nvPr>
        </p:nvSpPr>
        <p:spPr/>
        <p:txBody>
          <a:bodyPr/>
          <a:lstStyle>
            <a:lvl1pPr>
              <a:defRPr b="0"/>
            </a:lvl1pPr>
          </a:lstStyle>
          <a:p>
            <a:fld id="{50A71C89-2D7F-4DE3-B686-B567B7CE4AF9}" type="slidenum">
              <a:rPr lang="en-US" smtClean="0"/>
              <a:pPr/>
              <a:t>‹#›</a:t>
            </a:fld>
            <a:endParaRPr lang="en-US" dirty="0"/>
          </a:p>
        </p:txBody>
      </p:sp>
      <p:sp>
        <p:nvSpPr>
          <p:cNvPr id="12" name="Text Placeholder 9"/>
          <p:cNvSpPr>
            <a:spLocks noGrp="1"/>
          </p:cNvSpPr>
          <p:nvPr>
            <p:ph type="body" sz="quarter" idx="34"/>
          </p:nvPr>
        </p:nvSpPr>
        <p:spPr>
          <a:xfrm>
            <a:off x="419100" y="6466584"/>
            <a:ext cx="6662738" cy="276293"/>
          </a:xfrm>
        </p:spPr>
        <p:txBody>
          <a:bodyPr lIns="0" tIns="0" rIns="0" bIns="0">
            <a:noAutofit/>
          </a:bodyPr>
          <a:lstStyle>
            <a:lvl1pPr marL="0" indent="0">
              <a:buNone/>
              <a:defRPr sz="800"/>
            </a:lvl1pPr>
            <a:lvl2pPr marL="457200" indent="0">
              <a:buNone/>
              <a:defRPr/>
            </a:lvl2pPr>
            <a:lvl3pPr marL="914400" indent="0">
              <a:buNone/>
              <a:defRPr/>
            </a:lvl3pPr>
            <a:lvl4pPr marL="1371600" indent="0">
              <a:buNone/>
              <a:defRPr/>
            </a:lvl4pPr>
            <a:lvl5pPr marL="1828800" indent="0">
              <a:buNone/>
              <a:defRPr/>
            </a:lvl5pPr>
          </a:lstStyle>
          <a:p>
            <a:pPr lvl="0"/>
            <a:r>
              <a:rPr lang="en-US" dirty="0"/>
              <a:t>Edit Master text styles</a:t>
            </a:r>
          </a:p>
        </p:txBody>
      </p:sp>
      <p:sp>
        <p:nvSpPr>
          <p:cNvPr id="8" name="Title 1">
            <a:extLst>
              <a:ext uri="{FF2B5EF4-FFF2-40B4-BE49-F238E27FC236}">
                <a16:creationId xmlns:a16="http://schemas.microsoft.com/office/drawing/2014/main" id="{D0AC57EF-B7D9-C143-B222-5D6A8B37A333}"/>
              </a:ext>
            </a:extLst>
          </p:cNvPr>
          <p:cNvSpPr>
            <a:spLocks noGrp="1"/>
          </p:cNvSpPr>
          <p:nvPr>
            <p:ph type="title"/>
          </p:nvPr>
        </p:nvSpPr>
        <p:spPr>
          <a:xfrm>
            <a:off x="388977" y="584684"/>
            <a:ext cx="10238380" cy="646331"/>
          </a:xfrm>
        </p:spPr>
        <p:txBody>
          <a:bodyPr anchor="t" anchorCtr="0">
            <a:spAutoFit/>
          </a:bodyPr>
          <a:lstStyle>
            <a:lvl1pPr>
              <a:defRPr>
                <a:solidFill>
                  <a:srgbClr val="555555"/>
                </a:solidFill>
              </a:defRPr>
            </a:lvl1pPr>
          </a:lstStyle>
          <a:p>
            <a:r>
              <a:rPr lang="en-US" dirty="0"/>
              <a:t>Click to edit Master title style</a:t>
            </a:r>
          </a:p>
        </p:txBody>
      </p:sp>
      <p:sp>
        <p:nvSpPr>
          <p:cNvPr id="11" name="Text Placeholder 6">
            <a:extLst>
              <a:ext uri="{FF2B5EF4-FFF2-40B4-BE49-F238E27FC236}">
                <a16:creationId xmlns:a16="http://schemas.microsoft.com/office/drawing/2014/main" id="{74CBDA43-C724-864C-9BDA-178521998BBE}"/>
              </a:ext>
            </a:extLst>
          </p:cNvPr>
          <p:cNvSpPr>
            <a:spLocks noGrp="1"/>
          </p:cNvSpPr>
          <p:nvPr>
            <p:ph type="body" sz="quarter" idx="33" hasCustomPrompt="1"/>
          </p:nvPr>
        </p:nvSpPr>
        <p:spPr>
          <a:xfrm>
            <a:off x="388977" y="180641"/>
            <a:ext cx="10236199" cy="328295"/>
          </a:xfrm>
        </p:spPr>
        <p:txBody>
          <a:bodyPr vert="horz" lIns="91440" tIns="0" rIns="91440" bIns="45720" rtlCol="0" anchor="t" anchorCtr="0">
            <a:spAutoFit/>
          </a:bodyPr>
          <a:lstStyle>
            <a:lvl1pPr marL="228600" indent="-228600">
              <a:buNone/>
              <a:defRPr lang="en-US" sz="2000" b="0" dirty="0" smtClean="0">
                <a:solidFill>
                  <a:srgbClr val="555555"/>
                </a:solidFill>
              </a:defRPr>
            </a:lvl1pPr>
          </a:lstStyle>
          <a:p>
            <a:pPr marL="0" lvl="0" indent="0">
              <a:lnSpc>
                <a:spcPts val="2200"/>
              </a:lnSpc>
              <a:spcBef>
                <a:spcPts val="0"/>
              </a:spcBef>
            </a:pPr>
            <a:r>
              <a:rPr lang="en-US" dirty="0"/>
              <a:t>Edit Master text styles</a:t>
            </a:r>
          </a:p>
        </p:txBody>
      </p:sp>
    </p:spTree>
    <p:extLst>
      <p:ext uri="{BB962C8B-B14F-4D97-AF65-F5344CB8AC3E}">
        <p14:creationId xmlns:p14="http://schemas.microsoft.com/office/powerpoint/2010/main" val="12337572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456">
          <p15:clr>
            <a:srgbClr val="FBAE40"/>
          </p15:clr>
        </p15:guide>
        <p15:guide id="2" pos="3480">
          <p15:clr>
            <a:srgbClr val="FBAE40"/>
          </p15:clr>
        </p15:guide>
        <p15:guide id="3" orient="horz" pos="120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3_Title and 2 Column Content">
    <p:spTree>
      <p:nvGrpSpPr>
        <p:cNvPr id="1" name=""/>
        <p:cNvGrpSpPr/>
        <p:nvPr/>
      </p:nvGrpSpPr>
      <p:grpSpPr>
        <a:xfrm>
          <a:off x="0" y="0"/>
          <a:ext cx="0" cy="0"/>
          <a:chOff x="0" y="0"/>
          <a:chExt cx="0" cy="0"/>
        </a:xfrm>
      </p:grpSpPr>
      <p:sp>
        <p:nvSpPr>
          <p:cNvPr id="24" name="Rectangle 23"/>
          <p:cNvSpPr/>
          <p:nvPr userDrawn="1"/>
        </p:nvSpPr>
        <p:spPr>
          <a:xfrm>
            <a:off x="0" y="0"/>
            <a:ext cx="12192001" cy="6858000"/>
          </a:xfrm>
          <a:prstGeom prst="rect">
            <a:avLst/>
          </a:prstGeom>
          <a:no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819122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456">
          <p15:clr>
            <a:srgbClr val="FBAE40"/>
          </p15:clr>
        </p15:guide>
        <p15:guide id="2" pos="3480">
          <p15:clr>
            <a:srgbClr val="FBAE40"/>
          </p15:clr>
        </p15:guide>
        <p15:guide id="3" orient="horz" pos="120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2_Title and 2 Column Content">
    <p:spTree>
      <p:nvGrpSpPr>
        <p:cNvPr id="1" name=""/>
        <p:cNvGrpSpPr/>
        <p:nvPr/>
      </p:nvGrpSpPr>
      <p:grpSpPr>
        <a:xfrm>
          <a:off x="0" y="0"/>
          <a:ext cx="0" cy="0"/>
          <a:chOff x="0" y="0"/>
          <a:chExt cx="0" cy="0"/>
        </a:xfrm>
      </p:grpSpPr>
      <p:sp>
        <p:nvSpPr>
          <p:cNvPr id="24" name="Rectangle 23"/>
          <p:cNvSpPr/>
          <p:nvPr userDrawn="1"/>
        </p:nvSpPr>
        <p:spPr>
          <a:xfrm>
            <a:off x="0" y="0"/>
            <a:ext cx="12192001" cy="6858000"/>
          </a:xfrm>
          <a:prstGeom prst="rect">
            <a:avLst/>
          </a:prstGeom>
          <a:no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6" name="Picture 25">
            <a:extLst>
              <a:ext uri="{FF2B5EF4-FFF2-40B4-BE49-F238E27FC236}">
                <a16:creationId xmlns:a16="http://schemas.microsoft.com/office/drawing/2014/main" id="{8011953E-62D6-2A4C-A76B-BEC213DB399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15380" y="6045434"/>
            <a:ext cx="1968917" cy="579537"/>
          </a:xfrm>
          <a:prstGeom prst="rect">
            <a:avLst/>
          </a:prstGeom>
        </p:spPr>
      </p:pic>
    </p:spTree>
    <p:extLst>
      <p:ext uri="{BB962C8B-B14F-4D97-AF65-F5344CB8AC3E}">
        <p14:creationId xmlns:p14="http://schemas.microsoft.com/office/powerpoint/2010/main" val="19975230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456">
          <p15:clr>
            <a:srgbClr val="FBAE40"/>
          </p15:clr>
        </p15:guide>
        <p15:guide id="2" pos="3480">
          <p15:clr>
            <a:srgbClr val="FBAE40"/>
          </p15:clr>
        </p15:guide>
        <p15:guide id="3" orient="horz" pos="1200">
          <p15:clr>
            <a:srgbClr val="FBAE40"/>
          </p15:clr>
        </p15:guide>
      </p15:sldGuideLst>
    </p:ext>
  </p:extLst>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slideLayout" Target="../slideLayouts/slideLayout14.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slideLayout" Target="../slideLayouts/slideLayout13.xml"/><Relationship Id="rId2" Type="http://schemas.openxmlformats.org/officeDocument/2006/relationships/slideLayout" Target="../slideLayouts/slideLayout3.xml"/><Relationship Id="rId16"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5" Type="http://schemas.openxmlformats.org/officeDocument/2006/relationships/theme" Target="../theme/theme2.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 Id="rId1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7" name="Title Placeholder 1"/>
          <p:cNvSpPr>
            <a:spLocks noGrp="1"/>
          </p:cNvSpPr>
          <p:nvPr>
            <p:ph type="title"/>
          </p:nvPr>
        </p:nvSpPr>
        <p:spPr>
          <a:xfrm>
            <a:off x="838200" y="365129"/>
            <a:ext cx="10515600" cy="1325563"/>
          </a:xfrm>
          <a:prstGeom prst="rect">
            <a:avLst/>
          </a:prstGeom>
        </p:spPr>
        <p:txBody>
          <a:bodyPr vert="horz" lIns="91440" tIns="45720" rIns="91440" bIns="45720" rtlCol="0" anchor="ctr">
            <a:noAutofit/>
          </a:bodyPr>
          <a:lstStyle/>
          <a:p>
            <a:r>
              <a:rPr lang="en-US" dirty="0"/>
              <a:t>Click to edit Master title style</a:t>
            </a:r>
          </a:p>
        </p:txBody>
      </p:sp>
      <p:sp>
        <p:nvSpPr>
          <p:cNvPr id="18"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9" name="Slide Number Placeholder 5"/>
          <p:cNvSpPr>
            <a:spLocks noGrp="1"/>
          </p:cNvSpPr>
          <p:nvPr>
            <p:ph type="sldNum" sz="quarter" idx="4"/>
          </p:nvPr>
        </p:nvSpPr>
        <p:spPr>
          <a:xfrm>
            <a:off x="838200" y="6356354"/>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171F794-936A-5E46-999C-C03D3B970890}" type="slidenum">
              <a:rPr lang="en-US" smtClean="0"/>
              <a:pPr/>
              <a:t>‹#›</a:t>
            </a:fld>
            <a:endParaRPr lang="en-US"/>
          </a:p>
        </p:txBody>
      </p:sp>
    </p:spTree>
    <p:extLst>
      <p:ext uri="{BB962C8B-B14F-4D97-AF65-F5344CB8AC3E}">
        <p14:creationId xmlns:p14="http://schemas.microsoft.com/office/powerpoint/2010/main" val="979821154"/>
      </p:ext>
    </p:extLst>
  </p:cSld>
  <p:clrMap bg1="lt1" tx1="dk1" bg2="lt2" tx2="dk2" accent1="accent1" accent2="accent2" accent3="accent3" accent4="accent4" accent5="accent5" accent6="accent6" hlink="hlink" folHlink="folHlink"/>
  <p:sldLayoutIdLst>
    <p:sldLayoutId id="2147483674" r:id="rId1"/>
  </p:sldLayoutIdLst>
  <p:txStyles>
    <p:titleStyle>
      <a:lvl1pPr algn="l" defTabSz="914400" rtl="0" eaLnBrk="1" latinLnBrk="0" hangingPunct="1">
        <a:lnSpc>
          <a:spcPct val="90000"/>
        </a:lnSpc>
        <a:spcBef>
          <a:spcPct val="0"/>
        </a:spcBef>
        <a:buNone/>
        <a:defRPr sz="4400" b="0" i="0" kern="1200">
          <a:solidFill>
            <a:srgbClr val="3F4444"/>
          </a:solidFill>
          <a:latin typeface="Ubuntu Medium" charset="0"/>
          <a:ea typeface="Ubuntu Medium" charset="0"/>
          <a:cs typeface="Ubuntu Medium" charset="0"/>
        </a:defRPr>
      </a:lvl1pPr>
    </p:titleStyle>
    <p:bodyStyle>
      <a:lvl1pPr marL="228600" indent="-228600" algn="l" defTabSz="914400" rtl="0" eaLnBrk="1" latinLnBrk="0" hangingPunct="1">
        <a:lnSpc>
          <a:spcPct val="90000"/>
        </a:lnSpc>
        <a:spcBef>
          <a:spcPts val="1000"/>
        </a:spcBef>
        <a:buFont typeface="Arial"/>
        <a:buChar char="•"/>
        <a:defRPr sz="1400" b="0" i="0" kern="1200">
          <a:solidFill>
            <a:schemeClr val="tx1"/>
          </a:solidFill>
          <a:latin typeface="Ubuntu Light" charset="0"/>
          <a:ea typeface="Ubuntu Light" charset="0"/>
          <a:cs typeface="Ubuntu Light" charset="0"/>
        </a:defRPr>
      </a:lvl1pPr>
      <a:lvl2pPr marL="685800" indent="-228600" algn="l" defTabSz="914400" rtl="0" eaLnBrk="1" latinLnBrk="0" hangingPunct="1">
        <a:lnSpc>
          <a:spcPct val="90000"/>
        </a:lnSpc>
        <a:spcBef>
          <a:spcPts val="500"/>
        </a:spcBef>
        <a:buFont typeface="Arial"/>
        <a:buChar char="•"/>
        <a:defRPr sz="1400" b="0" i="0" kern="1200">
          <a:solidFill>
            <a:schemeClr val="tx1"/>
          </a:solidFill>
          <a:latin typeface="Ubuntu Light" charset="0"/>
          <a:ea typeface="Ubuntu Light" charset="0"/>
          <a:cs typeface="Ubuntu Light" charset="0"/>
        </a:defRPr>
      </a:lvl2pPr>
      <a:lvl3pPr marL="1143000" indent="-228600" algn="l" defTabSz="914400" rtl="0" eaLnBrk="1" latinLnBrk="0" hangingPunct="1">
        <a:lnSpc>
          <a:spcPct val="90000"/>
        </a:lnSpc>
        <a:spcBef>
          <a:spcPts val="500"/>
        </a:spcBef>
        <a:buFont typeface="Arial"/>
        <a:buChar char="•"/>
        <a:defRPr sz="1400" b="0" i="0" kern="1200">
          <a:solidFill>
            <a:schemeClr val="tx1"/>
          </a:solidFill>
          <a:latin typeface="Ubuntu Light" charset="0"/>
          <a:ea typeface="Ubuntu Light" charset="0"/>
          <a:cs typeface="Ubuntu Light" charset="0"/>
        </a:defRPr>
      </a:lvl3pPr>
      <a:lvl4pPr marL="1600200" indent="-228600" algn="l" defTabSz="914400" rtl="0" eaLnBrk="1" latinLnBrk="0" hangingPunct="1">
        <a:lnSpc>
          <a:spcPct val="90000"/>
        </a:lnSpc>
        <a:spcBef>
          <a:spcPts val="500"/>
        </a:spcBef>
        <a:buFont typeface="Arial"/>
        <a:buChar char="•"/>
        <a:defRPr sz="1400" b="0" i="0" kern="1200">
          <a:solidFill>
            <a:schemeClr val="tx1"/>
          </a:solidFill>
          <a:latin typeface="Ubuntu Light" charset="0"/>
          <a:ea typeface="Ubuntu Light" charset="0"/>
          <a:cs typeface="Ubuntu Light" charset="0"/>
        </a:defRPr>
      </a:lvl4pPr>
      <a:lvl5pPr marL="2057400" indent="-228600" algn="l" defTabSz="914400" rtl="0" eaLnBrk="1" latinLnBrk="0" hangingPunct="1">
        <a:lnSpc>
          <a:spcPct val="90000"/>
        </a:lnSpc>
        <a:spcBef>
          <a:spcPts val="500"/>
        </a:spcBef>
        <a:buFont typeface="Arial"/>
        <a:buChar char="•"/>
        <a:defRPr sz="1400" b="0" i="0" kern="1200">
          <a:solidFill>
            <a:schemeClr val="tx1"/>
          </a:solidFill>
          <a:latin typeface="Ubuntu Light" charset="0"/>
          <a:ea typeface="Ubuntu Light" charset="0"/>
          <a:cs typeface="Ubuntu Light"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cxnSp>
        <p:nvCxnSpPr>
          <p:cNvPr id="15" name="Straight Connector 14"/>
          <p:cNvCxnSpPr/>
          <p:nvPr userDrawn="1"/>
        </p:nvCxnSpPr>
        <p:spPr bwMode="ltGray">
          <a:xfrm flipH="1">
            <a:off x="0" y="239441"/>
            <a:ext cx="12192001"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4" name="Rectangle 3"/>
          <p:cNvSpPr/>
          <p:nvPr userDrawn="1"/>
        </p:nvSpPr>
        <p:spPr bwMode="white">
          <a:xfrm>
            <a:off x="0" y="0"/>
            <a:ext cx="18288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388977" y="416891"/>
            <a:ext cx="10515600" cy="546305"/>
          </a:xfrm>
          <a:prstGeom prst="rect">
            <a:avLst/>
          </a:prstGeom>
        </p:spPr>
        <p:txBody>
          <a:bodyPr vert="horz" lIns="91440" tIns="45720" rIns="91440" bIns="45720" rtlCol="0" anchor="t" anchorCtr="0">
            <a:noAutofit/>
          </a:bodyPr>
          <a:lstStyle/>
          <a:p>
            <a:r>
              <a:rPr lang="en-US" dirty="0"/>
              <a:t>Click to edit Master title style</a:t>
            </a:r>
          </a:p>
        </p:txBody>
      </p:sp>
      <p:sp>
        <p:nvSpPr>
          <p:cNvPr id="3" name="Text Placeholder 2"/>
          <p:cNvSpPr>
            <a:spLocks noGrp="1"/>
          </p:cNvSpPr>
          <p:nvPr>
            <p:ph type="body" idx="1"/>
          </p:nvPr>
        </p:nvSpPr>
        <p:spPr>
          <a:xfrm>
            <a:off x="388977" y="1482888"/>
            <a:ext cx="10515600" cy="4351338"/>
          </a:xfrm>
          <a:prstGeom prst="rect">
            <a:avLst/>
          </a:prstGeom>
        </p:spPr>
        <p:txBody>
          <a:bodyPr vert="horz" lIns="91440" tIns="45720" rIns="91440" bIns="4572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Slide Number Placeholder 15"/>
          <p:cNvSpPr>
            <a:spLocks noGrp="1"/>
          </p:cNvSpPr>
          <p:nvPr>
            <p:ph type="sldNum" sz="quarter" idx="4"/>
          </p:nvPr>
        </p:nvSpPr>
        <p:spPr>
          <a:xfrm>
            <a:off x="9127068" y="6324176"/>
            <a:ext cx="2743200" cy="365125"/>
          </a:xfrm>
          <a:prstGeom prst="rect">
            <a:avLst/>
          </a:prstGeom>
        </p:spPr>
        <p:txBody>
          <a:bodyPr vert="horz" lIns="91440" tIns="45720" rIns="91440" bIns="45720" rtlCol="0" anchor="ctr"/>
          <a:lstStyle>
            <a:lvl1pPr algn="r">
              <a:defRPr sz="1050" b="0">
                <a:solidFill>
                  <a:schemeClr val="tx1"/>
                </a:solidFill>
                <a:latin typeface="+mn-lt"/>
              </a:defRPr>
            </a:lvl1pPr>
          </a:lstStyle>
          <a:p>
            <a:fld id="{50A71C89-2D7F-4DE3-B686-B567B7CE4AF9}" type="slidenum">
              <a:rPr lang="en-US" smtClean="0"/>
              <a:pPr/>
              <a:t>‹#›</a:t>
            </a:fld>
            <a:endParaRPr lang="en-US" dirty="0"/>
          </a:p>
        </p:txBody>
      </p:sp>
      <p:cxnSp>
        <p:nvCxnSpPr>
          <p:cNvPr id="13" name="Straight Connector 12"/>
          <p:cNvCxnSpPr/>
          <p:nvPr userDrawn="1"/>
        </p:nvCxnSpPr>
        <p:spPr bwMode="ltGray">
          <a:xfrm flipH="1">
            <a:off x="0" y="1140646"/>
            <a:ext cx="121920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pic>
        <p:nvPicPr>
          <p:cNvPr id="26" name="Picture 25">
            <a:extLst>
              <a:ext uri="{FF2B5EF4-FFF2-40B4-BE49-F238E27FC236}">
                <a16:creationId xmlns:a16="http://schemas.microsoft.com/office/drawing/2014/main" id="{D69AB467-B053-3541-AEF6-1908F0C89086}"/>
              </a:ext>
            </a:extLst>
          </p:cNvPr>
          <p:cNvPicPr>
            <a:picLocks noChangeAspect="1"/>
          </p:cNvPicPr>
          <p:nvPr userDrawn="1"/>
        </p:nvPicPr>
        <p:blipFill>
          <a:blip r:embed="rId16" cstate="screen">
            <a:extLst>
              <a:ext uri="{28A0092B-C50C-407E-A947-70E740481C1C}">
                <a14:useLocalDpi xmlns:a14="http://schemas.microsoft.com/office/drawing/2010/main"/>
              </a:ext>
            </a:extLst>
          </a:blip>
          <a:stretch>
            <a:fillRect/>
          </a:stretch>
        </p:blipFill>
        <p:spPr>
          <a:xfrm>
            <a:off x="10370839" y="442060"/>
            <a:ext cx="1371600" cy="403721"/>
          </a:xfrm>
          <a:prstGeom prst="rect">
            <a:avLst/>
          </a:prstGeom>
        </p:spPr>
      </p:pic>
    </p:spTree>
    <p:extLst>
      <p:ext uri="{BB962C8B-B14F-4D97-AF65-F5344CB8AC3E}">
        <p14:creationId xmlns:p14="http://schemas.microsoft.com/office/powerpoint/2010/main" val="3582446782"/>
      </p:ext>
    </p:extLst>
  </p:cSld>
  <p:clrMap bg1="lt1" tx1="dk1" bg2="lt2" tx2="dk2" accent1="accent1" accent2="accent2" accent3="accent3" accent4="accent4" accent5="accent5" accent6="accent6" hlink="hlink" folHlink="folHlink"/>
  <p:sldLayoutIdLst>
    <p:sldLayoutId id="2147483740" r:id="rId1"/>
    <p:sldLayoutId id="2147483741" r:id="rId2"/>
    <p:sldLayoutId id="2147483742" r:id="rId3"/>
    <p:sldLayoutId id="2147483743" r:id="rId4"/>
    <p:sldLayoutId id="2147483744" r:id="rId5"/>
    <p:sldLayoutId id="2147483745" r:id="rId6"/>
    <p:sldLayoutId id="2147483746" r:id="rId7"/>
    <p:sldLayoutId id="2147483747" r:id="rId8"/>
    <p:sldLayoutId id="2147483748" r:id="rId9"/>
    <p:sldLayoutId id="2147483749" r:id="rId10"/>
    <p:sldLayoutId id="2147483750" r:id="rId11"/>
    <p:sldLayoutId id="2147483751" r:id="rId12"/>
    <p:sldLayoutId id="2147483752" r:id="rId13"/>
    <p:sldLayoutId id="2147483753" r:id="rId1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914400" rtl="0" eaLnBrk="1" latinLnBrk="0" hangingPunct="1">
        <a:lnSpc>
          <a:spcPct val="100000"/>
        </a:lnSpc>
        <a:spcBef>
          <a:spcPct val="0"/>
        </a:spcBef>
        <a:buNone/>
        <a:defRPr sz="3600" b="0" kern="1200" spc="0" baseline="0">
          <a:solidFill>
            <a:schemeClr val="accent2"/>
          </a:solidFill>
          <a:latin typeface="Arial" panose="020B0604020202020204" pitchFamily="34" charset="0"/>
          <a:ea typeface="+mj-ea"/>
          <a:cs typeface="Arial" panose="020B0604020202020204" pitchFamily="34" charset="0"/>
        </a:defRPr>
      </a:lvl1pPr>
    </p:titleStyle>
    <p:bodyStyle>
      <a:lvl1pPr marL="174625" indent="-174625" algn="l" defTabSz="914400" rtl="0" eaLnBrk="1" latinLnBrk="0" hangingPunct="1">
        <a:lnSpc>
          <a:spcPct val="100000"/>
        </a:lnSpc>
        <a:spcBef>
          <a:spcPts val="600"/>
        </a:spcBef>
        <a:spcAft>
          <a:spcPts val="300"/>
        </a:spcAft>
        <a:buClr>
          <a:schemeClr val="accent1"/>
        </a:buClr>
        <a:buFont typeface="Arial" panose="020B0604020202020204" pitchFamily="34" charset="0"/>
        <a:buChar char="•"/>
        <a:defRPr sz="2400" kern="1200">
          <a:solidFill>
            <a:schemeClr val="accent2"/>
          </a:solidFill>
          <a:latin typeface="+mn-lt"/>
          <a:ea typeface="+mn-ea"/>
          <a:cs typeface="+mn-cs"/>
        </a:defRPr>
      </a:lvl1pPr>
      <a:lvl2pPr marL="461963" indent="-231775" algn="l" defTabSz="914400" rtl="0" eaLnBrk="1" latinLnBrk="0" hangingPunct="1">
        <a:lnSpc>
          <a:spcPct val="100000"/>
        </a:lnSpc>
        <a:spcBef>
          <a:spcPts val="600"/>
        </a:spcBef>
        <a:spcAft>
          <a:spcPts val="300"/>
        </a:spcAft>
        <a:buClr>
          <a:srgbClr val="555555"/>
        </a:buClr>
        <a:buFont typeface="Arial" panose="020B0604020202020204" pitchFamily="34" charset="0"/>
        <a:buChar char="–"/>
        <a:defRPr sz="2000" kern="1200">
          <a:solidFill>
            <a:schemeClr val="accent2"/>
          </a:solidFill>
          <a:latin typeface="+mn-lt"/>
          <a:ea typeface="+mn-ea"/>
          <a:cs typeface="+mn-cs"/>
        </a:defRPr>
      </a:lvl2pPr>
      <a:lvl3pPr marL="739775" indent="-174625" algn="l" defTabSz="914400" rtl="0" eaLnBrk="1" latinLnBrk="0" hangingPunct="1">
        <a:lnSpc>
          <a:spcPct val="100000"/>
        </a:lnSpc>
        <a:spcBef>
          <a:spcPts val="600"/>
        </a:spcBef>
        <a:spcAft>
          <a:spcPts val="300"/>
        </a:spcAft>
        <a:buClr>
          <a:srgbClr val="007DBA"/>
        </a:buClr>
        <a:buFont typeface="Wingdings" panose="05000000000000000000" pitchFamily="2" charset="2"/>
        <a:buChar char="§"/>
        <a:defRPr sz="1800" kern="1200">
          <a:solidFill>
            <a:schemeClr val="accent2"/>
          </a:solidFill>
          <a:latin typeface="+mn-lt"/>
          <a:ea typeface="+mn-ea"/>
          <a:cs typeface="+mn-cs"/>
        </a:defRPr>
      </a:lvl3pPr>
      <a:lvl4pPr marL="1025525" indent="-166688" algn="l" defTabSz="914400" rtl="0" eaLnBrk="1" latinLnBrk="0" hangingPunct="1">
        <a:lnSpc>
          <a:spcPct val="100000"/>
        </a:lnSpc>
        <a:spcBef>
          <a:spcPts val="600"/>
        </a:spcBef>
        <a:spcAft>
          <a:spcPts val="300"/>
        </a:spcAft>
        <a:buClr>
          <a:srgbClr val="6CC24A"/>
        </a:buClr>
        <a:buFont typeface="Arial" panose="020B0604020202020204" pitchFamily="34" charset="0"/>
        <a:buChar char="•"/>
        <a:defRPr sz="1600" kern="1200">
          <a:solidFill>
            <a:schemeClr val="accent2"/>
          </a:solidFill>
          <a:latin typeface="+mn-lt"/>
          <a:ea typeface="+mn-ea"/>
          <a:cs typeface="+mn-cs"/>
        </a:defRPr>
      </a:lvl4pPr>
      <a:lvl5pPr marL="1311275" indent="-111125" algn="l" defTabSz="914400" rtl="0" eaLnBrk="1" latinLnBrk="0" hangingPunct="1">
        <a:lnSpc>
          <a:spcPct val="100000"/>
        </a:lnSpc>
        <a:spcBef>
          <a:spcPts val="600"/>
        </a:spcBef>
        <a:spcAft>
          <a:spcPts val="300"/>
        </a:spcAft>
        <a:buClr>
          <a:srgbClr val="555555"/>
        </a:buClr>
        <a:buFont typeface="Arial" panose="020B0604020202020204" pitchFamily="34" charset="0"/>
        <a:buChar char="•"/>
        <a:defRPr sz="1600" kern="1200">
          <a:solidFill>
            <a:schemeClr val="accent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264">
          <p15:clr>
            <a:srgbClr val="F26B43"/>
          </p15:clr>
        </p15:guide>
        <p15:guide id="3" pos="7416">
          <p15:clr>
            <a:srgbClr val="F26B43"/>
          </p15:clr>
        </p15:guide>
        <p15:guide id="4" orient="horz" pos="192">
          <p15:clr>
            <a:srgbClr val="F26B43"/>
          </p15:clr>
        </p15:guide>
        <p15:guide id="5" orient="horz" pos="4128">
          <p15:clr>
            <a:srgbClr val="F26B43"/>
          </p15:clr>
        </p15:guide>
        <p15:guide id="6" orient="horz" pos="456">
          <p15:clr>
            <a:srgbClr val="F26B43"/>
          </p15:clr>
        </p15:guide>
        <p15:guide id="7" orient="horz" pos="912">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image" Target="../media/image19.jpeg"/><Relationship Id="rId5" Type="http://schemas.openxmlformats.org/officeDocument/2006/relationships/image" Target="../media/image18.png"/><Relationship Id="rId4" Type="http://schemas.openxmlformats.org/officeDocument/2006/relationships/image" Target="../media/image17.png"/></Relationships>
</file>

<file path=ppt/slides/_rels/slide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6.xml.rels><?xml version="1.0" encoding="UTF-8" standalone="yes"?>
<Relationships xmlns="http://schemas.openxmlformats.org/package/2006/relationships"><Relationship Id="rId3" Type="http://schemas.openxmlformats.org/officeDocument/2006/relationships/image" Target="../media/image28.tif"/><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8.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76218739-99AA-4F48-AE2A-F885B9B30829}"/>
              </a:ext>
            </a:extLst>
          </p:cNvPr>
          <p:cNvSpPr>
            <a:spLocks noGrp="1"/>
          </p:cNvSpPr>
          <p:nvPr>
            <p:ph type="body" sz="quarter" idx="14"/>
          </p:nvPr>
        </p:nvSpPr>
        <p:spPr>
          <a:xfrm>
            <a:off x="479994" y="5935981"/>
            <a:ext cx="8622145" cy="531467"/>
          </a:xfrm>
        </p:spPr>
        <p:txBody>
          <a:bodyPr/>
          <a:lstStyle/>
          <a:p>
            <a:r>
              <a:rPr lang="en-US" sz="2400" dirty="0">
                <a:solidFill>
                  <a:srgbClr val="353D3A"/>
                </a:solidFill>
              </a:rPr>
              <a:t>Municipal Outreach Presentation 2022</a:t>
            </a:r>
          </a:p>
          <a:p>
            <a:endParaRPr lang="en-US" sz="2400" dirty="0"/>
          </a:p>
        </p:txBody>
      </p:sp>
      <p:sp>
        <p:nvSpPr>
          <p:cNvPr id="4" name="Title 3">
            <a:extLst>
              <a:ext uri="{FF2B5EF4-FFF2-40B4-BE49-F238E27FC236}">
                <a16:creationId xmlns:a16="http://schemas.microsoft.com/office/drawing/2014/main" id="{11F9F0EC-34EB-5343-B741-FBE26EEE29B5}"/>
              </a:ext>
            </a:extLst>
          </p:cNvPr>
          <p:cNvSpPr>
            <a:spLocks noGrp="1"/>
          </p:cNvSpPr>
          <p:nvPr>
            <p:ph type="ctrTitle"/>
          </p:nvPr>
        </p:nvSpPr>
        <p:spPr>
          <a:xfrm>
            <a:off x="232146" y="249637"/>
            <a:ext cx="11068052" cy="895991"/>
          </a:xfrm>
        </p:spPr>
        <p:txBody>
          <a:bodyPr/>
          <a:lstStyle/>
          <a:p>
            <a:br>
              <a:rPr lang="en-US" dirty="0"/>
            </a:br>
            <a:endParaRPr lang="en-US" dirty="0"/>
          </a:p>
        </p:txBody>
      </p:sp>
      <p:sp>
        <p:nvSpPr>
          <p:cNvPr id="6" name="Title 7">
            <a:extLst>
              <a:ext uri="{FF2B5EF4-FFF2-40B4-BE49-F238E27FC236}">
                <a16:creationId xmlns:a16="http://schemas.microsoft.com/office/drawing/2014/main" id="{0C0D1B0C-ACB7-4C22-9658-D381BBA3559E}"/>
              </a:ext>
            </a:extLst>
          </p:cNvPr>
          <p:cNvSpPr txBox="1">
            <a:spLocks/>
          </p:cNvSpPr>
          <p:nvPr/>
        </p:nvSpPr>
        <p:spPr>
          <a:xfrm>
            <a:off x="423044" y="249637"/>
            <a:ext cx="8736047" cy="623758"/>
          </a:xfrm>
          <a:prstGeom prst="rect">
            <a:avLst/>
          </a:prstGeom>
          <a:ln>
            <a:noFill/>
          </a:ln>
        </p:spPr>
        <p:txBody>
          <a:bodyPr vert="horz" lIns="0" tIns="0" rIns="0" bIns="0" rtlCol="0" anchor="ctr" anchorCtr="0">
            <a:noAutofit/>
          </a:bodyPr>
          <a:lstStyle>
            <a:lvl1pPr algn="l" defTabSz="914400" rtl="0" eaLnBrk="1" latinLnBrk="0" hangingPunct="1">
              <a:lnSpc>
                <a:spcPct val="85000"/>
              </a:lnSpc>
              <a:spcBef>
                <a:spcPct val="0"/>
              </a:spcBef>
              <a:buNone/>
              <a:defRPr sz="3600" b="0" kern="1200" spc="0" baseline="0">
                <a:solidFill>
                  <a:schemeClr val="bg1"/>
                </a:solidFill>
                <a:latin typeface="+mn-lt"/>
                <a:ea typeface="+mj-ea"/>
                <a:cs typeface="Arial" panose="020B0604020202020204" pitchFamily="34" charset="0"/>
              </a:defRPr>
            </a:lvl1pPr>
          </a:lstStyle>
          <a:p>
            <a:br>
              <a:rPr lang="en-US" sz="3200" dirty="0">
                <a:latin typeface="Ubuntu Light" charset="0"/>
              </a:rPr>
            </a:br>
            <a:r>
              <a:rPr lang="en-US" sz="3200" dirty="0">
                <a:latin typeface="Ubuntu Light" charset="0"/>
              </a:rPr>
              <a:t>Plant Damage Prevention – A Shared Responsibility </a:t>
            </a:r>
            <a:endParaRPr lang="en-US" sz="3200" dirty="0"/>
          </a:p>
        </p:txBody>
      </p:sp>
      <p:sp>
        <p:nvSpPr>
          <p:cNvPr id="8" name="Text Placeholder 2">
            <a:extLst>
              <a:ext uri="{FF2B5EF4-FFF2-40B4-BE49-F238E27FC236}">
                <a16:creationId xmlns:a16="http://schemas.microsoft.com/office/drawing/2014/main" id="{BD1BFA2E-83D1-4627-862F-0793CC804B8D}"/>
              </a:ext>
            </a:extLst>
          </p:cNvPr>
          <p:cNvSpPr txBox="1">
            <a:spLocks/>
          </p:cNvSpPr>
          <p:nvPr/>
        </p:nvSpPr>
        <p:spPr>
          <a:xfrm>
            <a:off x="423044" y="6467448"/>
            <a:ext cx="8622145" cy="281830"/>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600"/>
              </a:spcBef>
              <a:spcAft>
                <a:spcPts val="300"/>
              </a:spcAft>
              <a:buClr>
                <a:schemeClr val="accent1"/>
              </a:buClr>
              <a:buFont typeface="Arial" panose="020B0604020202020204" pitchFamily="34" charset="0"/>
              <a:buNone/>
              <a:defRPr lang="en-US" sz="1800" kern="1200" dirty="0" smtClean="0">
                <a:solidFill>
                  <a:schemeClr val="accent2"/>
                </a:solidFill>
                <a:latin typeface="+mn-lt"/>
                <a:ea typeface="+mn-ea"/>
                <a:cs typeface="+mn-cs"/>
              </a:defRPr>
            </a:lvl1pPr>
            <a:lvl2pPr marL="461963" indent="-231775" algn="l" defTabSz="914400" rtl="0" eaLnBrk="1" latinLnBrk="0" hangingPunct="1">
              <a:lnSpc>
                <a:spcPct val="100000"/>
              </a:lnSpc>
              <a:spcBef>
                <a:spcPts val="600"/>
              </a:spcBef>
              <a:spcAft>
                <a:spcPts val="300"/>
              </a:spcAft>
              <a:buClr>
                <a:srgbClr val="555555"/>
              </a:buClr>
              <a:buFont typeface="Arial" panose="020B0604020202020204" pitchFamily="34" charset="0"/>
              <a:buChar char="–"/>
              <a:defRPr sz="2000" kern="1200">
                <a:solidFill>
                  <a:schemeClr val="accent2"/>
                </a:solidFill>
                <a:latin typeface="+mn-lt"/>
                <a:ea typeface="+mn-ea"/>
                <a:cs typeface="+mn-cs"/>
              </a:defRPr>
            </a:lvl2pPr>
            <a:lvl3pPr marL="739775" indent="-174625" algn="l" defTabSz="914400" rtl="0" eaLnBrk="1" latinLnBrk="0" hangingPunct="1">
              <a:lnSpc>
                <a:spcPct val="100000"/>
              </a:lnSpc>
              <a:spcBef>
                <a:spcPts val="600"/>
              </a:spcBef>
              <a:spcAft>
                <a:spcPts val="300"/>
              </a:spcAft>
              <a:buClr>
                <a:srgbClr val="007DBA"/>
              </a:buClr>
              <a:buFont typeface="Wingdings" panose="05000000000000000000" pitchFamily="2" charset="2"/>
              <a:buChar char="§"/>
              <a:defRPr sz="1800" kern="1200">
                <a:solidFill>
                  <a:schemeClr val="accent2"/>
                </a:solidFill>
                <a:latin typeface="+mn-lt"/>
                <a:ea typeface="+mn-ea"/>
                <a:cs typeface="+mn-cs"/>
              </a:defRPr>
            </a:lvl3pPr>
            <a:lvl4pPr marL="1025525" indent="-166688" algn="l" defTabSz="914400" rtl="0" eaLnBrk="1" latinLnBrk="0" hangingPunct="1">
              <a:lnSpc>
                <a:spcPct val="100000"/>
              </a:lnSpc>
              <a:spcBef>
                <a:spcPts val="600"/>
              </a:spcBef>
              <a:spcAft>
                <a:spcPts val="300"/>
              </a:spcAft>
              <a:buClr>
                <a:srgbClr val="6CC24A"/>
              </a:buClr>
              <a:buFont typeface="Arial" panose="020B0604020202020204" pitchFamily="34" charset="0"/>
              <a:buChar char="•"/>
              <a:defRPr sz="1600" kern="1200">
                <a:solidFill>
                  <a:schemeClr val="accent2"/>
                </a:solidFill>
                <a:latin typeface="+mn-lt"/>
                <a:ea typeface="+mn-ea"/>
                <a:cs typeface="+mn-cs"/>
              </a:defRPr>
            </a:lvl4pPr>
            <a:lvl5pPr marL="1311275" indent="-111125" algn="l" defTabSz="914400" rtl="0" eaLnBrk="1" latinLnBrk="0" hangingPunct="1">
              <a:lnSpc>
                <a:spcPct val="100000"/>
              </a:lnSpc>
              <a:spcBef>
                <a:spcPts val="600"/>
              </a:spcBef>
              <a:spcAft>
                <a:spcPts val="300"/>
              </a:spcAft>
              <a:buClr>
                <a:srgbClr val="555555"/>
              </a:buClr>
              <a:buFont typeface="Arial" panose="020B0604020202020204" pitchFamily="34" charset="0"/>
              <a:buChar char="•"/>
              <a:defRPr sz="1600" kern="1200">
                <a:solidFill>
                  <a:schemeClr val="accent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dirty="0">
                <a:solidFill>
                  <a:srgbClr val="353D3A"/>
                </a:solidFill>
              </a:rPr>
              <a:t>Chris Van Daele</a:t>
            </a:r>
          </a:p>
          <a:p>
            <a:endParaRPr lang="en-US" sz="1400" dirty="0"/>
          </a:p>
        </p:txBody>
      </p:sp>
      <p:pic>
        <p:nvPicPr>
          <p:cNvPr id="9" name="Picture 8">
            <a:extLst>
              <a:ext uri="{FF2B5EF4-FFF2-40B4-BE49-F238E27FC236}">
                <a16:creationId xmlns:a16="http://schemas.microsoft.com/office/drawing/2014/main" id="{201C781F-4BB2-4624-A5C8-B38FAC9C83D5}"/>
              </a:ext>
            </a:extLst>
          </p:cNvPr>
          <p:cNvPicPr>
            <a:picLocks noChangeAspect="1"/>
          </p:cNvPicPr>
          <p:nvPr/>
        </p:nvPicPr>
        <p:blipFill>
          <a:blip r:embed="rId2"/>
          <a:stretch>
            <a:fillRect/>
          </a:stretch>
        </p:blipFill>
        <p:spPr>
          <a:xfrm>
            <a:off x="-30480" y="1048546"/>
            <a:ext cx="12252960" cy="4760907"/>
          </a:xfrm>
          <a:prstGeom prst="rect">
            <a:avLst/>
          </a:prstGeom>
        </p:spPr>
      </p:pic>
    </p:spTree>
    <p:extLst>
      <p:ext uri="{BB962C8B-B14F-4D97-AF65-F5344CB8AC3E}">
        <p14:creationId xmlns:p14="http://schemas.microsoft.com/office/powerpoint/2010/main" val="34616049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9"/>
          <p:cNvSpPr>
            <a:spLocks noGrp="1"/>
          </p:cNvSpPr>
          <p:nvPr>
            <p:ph type="sldNum" sz="quarter" idx="19"/>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50A71C89-2D7F-4DE3-B686-B567B7CE4AF9}" type="slidenum">
              <a:rPr kumimoji="0" lang="en-US" sz="1050" b="0" i="0" u="none" strike="noStrike" kern="1200" cap="none" spc="0" normalizeH="0" baseline="0" noProof="0" smtClean="0">
                <a:ln>
                  <a:noFill/>
                </a:ln>
                <a:solidFill>
                  <a:srgbClr val="555555"/>
                </a:solidFill>
                <a:effectLst/>
                <a:uLnTx/>
                <a:uFillTx/>
                <a:latin typeface="Arial" panose="020B06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0" lang="en-US" sz="1050" b="0" i="0" u="none" strike="noStrike" kern="1200" cap="none" spc="0" normalizeH="0" baseline="0" noProof="0" dirty="0">
              <a:ln>
                <a:noFill/>
              </a:ln>
              <a:solidFill>
                <a:srgbClr val="555555"/>
              </a:solidFill>
              <a:effectLst/>
              <a:uLnTx/>
              <a:uFillTx/>
              <a:latin typeface="Arial" panose="020B0604020202020204"/>
              <a:ea typeface="+mn-ea"/>
              <a:cs typeface="+mn-cs"/>
            </a:endParaRPr>
          </a:p>
        </p:txBody>
      </p:sp>
      <p:sp>
        <p:nvSpPr>
          <p:cNvPr id="12" name="Title 5">
            <a:extLst>
              <a:ext uri="{FF2B5EF4-FFF2-40B4-BE49-F238E27FC236}">
                <a16:creationId xmlns:a16="http://schemas.microsoft.com/office/drawing/2014/main" id="{31AE3738-8F44-CB44-8AF0-B09EAF24928D}"/>
              </a:ext>
            </a:extLst>
          </p:cNvPr>
          <p:cNvSpPr txBox="1">
            <a:spLocks/>
          </p:cNvSpPr>
          <p:nvPr/>
        </p:nvSpPr>
        <p:spPr>
          <a:xfrm>
            <a:off x="976810" y="825911"/>
            <a:ext cx="10238380" cy="646331"/>
          </a:xfrm>
          <a:prstGeom prst="rect">
            <a:avLst/>
          </a:prstGeom>
        </p:spPr>
        <p:txBody>
          <a:bodyPr vert="horz" lIns="91440" tIns="45720" rIns="91440" bIns="45720" rtlCol="0" anchor="t" anchorCtr="0">
            <a:spAutoFit/>
          </a:bodyPr>
          <a:lstStyle>
            <a:lvl1pPr algn="l" defTabSz="914400" rtl="0" eaLnBrk="1" latinLnBrk="0" hangingPunct="1">
              <a:lnSpc>
                <a:spcPct val="90000"/>
              </a:lnSpc>
              <a:spcBef>
                <a:spcPct val="0"/>
              </a:spcBef>
              <a:buNone/>
              <a:defRPr sz="3600" b="0" kern="1200" spc="0" baseline="0">
                <a:solidFill>
                  <a:schemeClr val="accent2"/>
                </a:solidFill>
                <a:latin typeface="Arial" panose="020B0604020202020204" pitchFamily="34" charset="0"/>
                <a:ea typeface="+mj-ea"/>
                <a:cs typeface="Arial" panose="020B0604020202020204" pitchFamily="34" charset="0"/>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baseline="0" noProof="0" dirty="0">
                <a:ln>
                  <a:noFill/>
                </a:ln>
                <a:solidFill>
                  <a:srgbClr val="555555"/>
                </a:solidFill>
                <a:effectLst/>
                <a:uLnTx/>
                <a:uFillTx/>
                <a:latin typeface="Arial" panose="020B0604020202020204" pitchFamily="34" charset="0"/>
                <a:ea typeface="+mj-ea"/>
                <a:cs typeface="Arial" panose="020B0604020202020204" pitchFamily="34" charset="0"/>
              </a:rPr>
              <a:t>Agenda</a:t>
            </a:r>
          </a:p>
        </p:txBody>
      </p:sp>
      <p:pic>
        <p:nvPicPr>
          <p:cNvPr id="11" name="Picture 10" descr="A picture containing grass, person, outdoor, child&#10;&#10;Description automatically generated">
            <a:extLst>
              <a:ext uri="{FF2B5EF4-FFF2-40B4-BE49-F238E27FC236}">
                <a16:creationId xmlns:a16="http://schemas.microsoft.com/office/drawing/2014/main" id="{CE1F9BB1-00AA-4DFF-B151-060FC7A775BA}"/>
              </a:ext>
            </a:extLst>
          </p:cNvPr>
          <p:cNvPicPr>
            <a:picLocks noChangeAspect="1"/>
          </p:cNvPicPr>
          <p:nvPr/>
        </p:nvPicPr>
        <p:blipFill rotWithShape="1">
          <a:blip r:embed="rId3"/>
          <a:srcRect l="32709" t="2064" r="12608" b="976"/>
          <a:stretch/>
        </p:blipFill>
        <p:spPr>
          <a:xfrm>
            <a:off x="7081838" y="1472242"/>
            <a:ext cx="3834396" cy="3834396"/>
          </a:xfrm>
          <a:prstGeom prst="ellipse">
            <a:avLst/>
          </a:prstGeom>
          <a:ln w="44450">
            <a:solidFill>
              <a:srgbClr val="FFB81C"/>
            </a:solidFill>
          </a:ln>
        </p:spPr>
      </p:pic>
      <p:sp>
        <p:nvSpPr>
          <p:cNvPr id="18" name="TextBox 17">
            <a:extLst>
              <a:ext uri="{FF2B5EF4-FFF2-40B4-BE49-F238E27FC236}">
                <a16:creationId xmlns:a16="http://schemas.microsoft.com/office/drawing/2014/main" id="{EAEB8488-7C8D-4275-83C0-941674A87C42}"/>
              </a:ext>
            </a:extLst>
          </p:cNvPr>
          <p:cNvSpPr txBox="1"/>
          <p:nvPr/>
        </p:nvSpPr>
        <p:spPr>
          <a:xfrm>
            <a:off x="559922" y="1936485"/>
            <a:ext cx="6402114" cy="3854901"/>
          </a:xfrm>
          <a:prstGeom prst="rect">
            <a:avLst/>
          </a:prstGeom>
          <a:noFill/>
        </p:spPr>
        <p:txBody>
          <a:bodyPr wrap="square" rtlCol="0">
            <a:spAutoFit/>
          </a:bodyPr>
          <a:lstStyle/>
          <a:p>
            <a:pPr marL="174625" lvl="0" indent="-174625">
              <a:spcBef>
                <a:spcPts val="600"/>
              </a:spcBef>
              <a:spcAft>
                <a:spcPts val="300"/>
              </a:spcAft>
              <a:buClr>
                <a:srgbClr val="FFB81C"/>
              </a:buClr>
              <a:buFont typeface="Arial" panose="020B0604020202020204" pitchFamily="34" charset="0"/>
              <a:buChar char="•"/>
            </a:pPr>
            <a:r>
              <a:rPr lang="en-US" sz="2400" dirty="0">
                <a:solidFill>
                  <a:srgbClr val="555555"/>
                </a:solidFill>
              </a:rPr>
              <a:t>Damage Prevention</a:t>
            </a:r>
          </a:p>
          <a:p>
            <a:pPr marL="174625" lvl="0" indent="-174625">
              <a:spcBef>
                <a:spcPts val="600"/>
              </a:spcBef>
              <a:spcAft>
                <a:spcPts val="300"/>
              </a:spcAft>
              <a:buClr>
                <a:srgbClr val="FFB81C"/>
              </a:buClr>
              <a:buFont typeface="Arial" panose="020B0604020202020204" pitchFamily="34" charset="0"/>
              <a:buChar char="•"/>
            </a:pPr>
            <a:r>
              <a:rPr lang="en-US" sz="2400" dirty="0">
                <a:solidFill>
                  <a:srgbClr val="555555"/>
                </a:solidFill>
              </a:rPr>
              <a:t>Statistics Overview</a:t>
            </a:r>
          </a:p>
          <a:p>
            <a:pPr marL="174625" lvl="0" indent="-174625">
              <a:spcBef>
                <a:spcPts val="600"/>
              </a:spcBef>
              <a:spcAft>
                <a:spcPts val="300"/>
              </a:spcAft>
              <a:buClr>
                <a:srgbClr val="FFB81C"/>
              </a:buClr>
              <a:buFont typeface="Arial" panose="020B0604020202020204" pitchFamily="34" charset="0"/>
              <a:buChar char="•"/>
            </a:pPr>
            <a:r>
              <a:rPr lang="en-US" sz="2400" dirty="0">
                <a:solidFill>
                  <a:srgbClr val="555555"/>
                </a:solidFill>
              </a:rPr>
              <a:t>Impacts of damages to gas infrastructure</a:t>
            </a:r>
          </a:p>
          <a:p>
            <a:pPr marL="174625" lvl="0" indent="-174625">
              <a:spcBef>
                <a:spcPts val="600"/>
              </a:spcBef>
              <a:spcAft>
                <a:spcPts val="300"/>
              </a:spcAft>
              <a:buClr>
                <a:srgbClr val="FFB81C"/>
              </a:buClr>
              <a:buFont typeface="Arial" panose="020B0604020202020204" pitchFamily="34" charset="0"/>
              <a:buChar char="•"/>
            </a:pPr>
            <a:r>
              <a:rPr lang="en-US" sz="2400" dirty="0">
                <a:solidFill>
                  <a:srgbClr val="555555"/>
                </a:solidFill>
              </a:rPr>
              <a:t>Municipal strategies to consider</a:t>
            </a:r>
          </a:p>
          <a:p>
            <a:pPr marL="174625" lvl="0" indent="-174625">
              <a:spcBef>
                <a:spcPts val="600"/>
              </a:spcBef>
              <a:spcAft>
                <a:spcPts val="300"/>
              </a:spcAft>
              <a:buClr>
                <a:srgbClr val="FFB81C"/>
              </a:buClr>
              <a:buFont typeface="Arial" panose="020B0604020202020204" pitchFamily="34" charset="0"/>
              <a:buChar char="•"/>
            </a:pPr>
            <a:r>
              <a:rPr lang="en-US" sz="2400" dirty="0">
                <a:solidFill>
                  <a:srgbClr val="555555"/>
                </a:solidFill>
              </a:rPr>
              <a:t>Duty of employer</a:t>
            </a:r>
          </a:p>
          <a:p>
            <a:pPr marL="174625" lvl="0" indent="-174625">
              <a:spcBef>
                <a:spcPts val="600"/>
              </a:spcBef>
              <a:spcAft>
                <a:spcPts val="300"/>
              </a:spcAft>
              <a:buClr>
                <a:srgbClr val="FFB81C"/>
              </a:buClr>
              <a:buFont typeface="Arial" panose="020B0604020202020204" pitchFamily="34" charset="0"/>
              <a:buChar char="•"/>
            </a:pPr>
            <a:r>
              <a:rPr lang="en-US" sz="2400" dirty="0">
                <a:solidFill>
                  <a:srgbClr val="555555"/>
                </a:solidFill>
              </a:rPr>
              <a:t>Emergency line hit safety</a:t>
            </a:r>
          </a:p>
          <a:p>
            <a:pPr marL="174625" lvl="0" indent="-174625">
              <a:spcBef>
                <a:spcPts val="600"/>
              </a:spcBef>
              <a:spcAft>
                <a:spcPts val="300"/>
              </a:spcAft>
              <a:buClr>
                <a:srgbClr val="FFB81C"/>
              </a:buClr>
              <a:buFont typeface="Arial" panose="020B0604020202020204" pitchFamily="34" charset="0"/>
              <a:buChar char="•"/>
            </a:pPr>
            <a:r>
              <a:rPr lang="en-US" sz="2400" dirty="0">
                <a:solidFill>
                  <a:srgbClr val="555555"/>
                </a:solidFill>
              </a:rPr>
              <a:t>Abandoned plant review</a:t>
            </a:r>
          </a:p>
          <a:p>
            <a:pPr marL="174625" lvl="0" indent="-174625">
              <a:spcBef>
                <a:spcPts val="600"/>
              </a:spcBef>
              <a:spcAft>
                <a:spcPts val="300"/>
              </a:spcAft>
              <a:buClr>
                <a:srgbClr val="FFB81C"/>
              </a:buClr>
              <a:buFont typeface="Arial" panose="020B0604020202020204" pitchFamily="34" charset="0"/>
              <a:buChar char="•"/>
            </a:pPr>
            <a:r>
              <a:rPr lang="en-US" sz="2400" dirty="0">
                <a:solidFill>
                  <a:srgbClr val="555555"/>
                </a:solidFill>
              </a:rPr>
              <a:t>Sewer Cross Bore safety</a:t>
            </a:r>
          </a:p>
        </p:txBody>
      </p:sp>
    </p:spTree>
    <p:extLst>
      <p:ext uri="{BB962C8B-B14F-4D97-AF65-F5344CB8AC3E}">
        <p14:creationId xmlns:p14="http://schemas.microsoft.com/office/powerpoint/2010/main" val="21449649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4687" y="115123"/>
            <a:ext cx="9679583" cy="646331"/>
          </a:xfrm>
        </p:spPr>
        <p:txBody>
          <a:bodyPr/>
          <a:lstStyle/>
          <a:p>
            <a:r>
              <a:rPr lang="en-US" dirty="0">
                <a:solidFill>
                  <a:srgbClr val="555555"/>
                </a:solidFill>
              </a:rPr>
              <a:t>What is Damage </a:t>
            </a:r>
            <a:r>
              <a:rPr lang="en-US" dirty="0"/>
              <a:t>P</a:t>
            </a:r>
            <a:r>
              <a:rPr lang="en-US" dirty="0">
                <a:solidFill>
                  <a:srgbClr val="555555"/>
                </a:solidFill>
              </a:rPr>
              <a:t>revention?</a:t>
            </a:r>
          </a:p>
        </p:txBody>
      </p:sp>
      <p:sp>
        <p:nvSpPr>
          <p:cNvPr id="4" name="Slide Number Placeholder 3"/>
          <p:cNvSpPr>
            <a:spLocks noGrp="1"/>
          </p:cNvSpPr>
          <p:nvPr>
            <p:ph type="sldNum" sz="quarter" idx="19"/>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50A71C89-2D7F-4DE3-B686-B567B7CE4AF9}" type="slidenum">
              <a:rPr kumimoji="0" lang="en-US" sz="1050" b="0" i="0" u="none" strike="noStrike" kern="1200" cap="none" spc="0" normalizeH="0" baseline="0" noProof="0" smtClean="0">
                <a:ln>
                  <a:noFill/>
                </a:ln>
                <a:solidFill>
                  <a:srgbClr val="555555"/>
                </a:solidFill>
                <a:effectLst/>
                <a:uLnTx/>
                <a:uFillTx/>
                <a:latin typeface="Arial" panose="020B06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0" lang="en-US" sz="1050" b="0" i="0" u="none" strike="noStrike" kern="1200" cap="none" spc="0" normalizeH="0" baseline="0" noProof="0" dirty="0">
              <a:ln>
                <a:noFill/>
              </a:ln>
              <a:solidFill>
                <a:srgbClr val="555555"/>
              </a:solidFill>
              <a:effectLst/>
              <a:uLnTx/>
              <a:uFillTx/>
              <a:latin typeface="Arial" panose="020B0604020202020204"/>
              <a:ea typeface="+mn-ea"/>
              <a:cs typeface="+mn-cs"/>
            </a:endParaRPr>
          </a:p>
        </p:txBody>
      </p:sp>
      <p:pic>
        <p:nvPicPr>
          <p:cNvPr id="8" name="Content Placeholder 7">
            <a:extLst>
              <a:ext uri="{FF2B5EF4-FFF2-40B4-BE49-F238E27FC236}">
                <a16:creationId xmlns:a16="http://schemas.microsoft.com/office/drawing/2014/main" id="{E78EDD24-5741-4990-81C8-1DD9B57C9D00}"/>
              </a:ext>
            </a:extLst>
          </p:cNvPr>
          <p:cNvPicPr>
            <a:picLocks noGrp="1" noChangeAspect="1"/>
          </p:cNvPicPr>
          <p:nvPr>
            <p:ph idx="1"/>
          </p:nvPr>
        </p:nvPicPr>
        <p:blipFill>
          <a:blip r:embed="rId3"/>
          <a:stretch>
            <a:fillRect/>
          </a:stretch>
        </p:blipFill>
        <p:spPr>
          <a:xfrm>
            <a:off x="1630972" y="896226"/>
            <a:ext cx="8593070" cy="4351338"/>
          </a:xfrm>
          <a:prstGeom prst="rect">
            <a:avLst/>
          </a:prstGeom>
        </p:spPr>
      </p:pic>
      <p:pic>
        <p:nvPicPr>
          <p:cNvPr id="13" name="Picture 12">
            <a:extLst>
              <a:ext uri="{FF2B5EF4-FFF2-40B4-BE49-F238E27FC236}">
                <a16:creationId xmlns:a16="http://schemas.microsoft.com/office/drawing/2014/main" id="{CFDC0F93-87CE-448C-86EB-A0B3260667AC}"/>
              </a:ext>
            </a:extLst>
          </p:cNvPr>
          <p:cNvPicPr>
            <a:picLocks noChangeAspect="1"/>
          </p:cNvPicPr>
          <p:nvPr/>
        </p:nvPicPr>
        <p:blipFill>
          <a:blip r:embed="rId4"/>
          <a:stretch>
            <a:fillRect/>
          </a:stretch>
        </p:blipFill>
        <p:spPr>
          <a:xfrm>
            <a:off x="2594695" y="5382336"/>
            <a:ext cx="968183" cy="969105"/>
          </a:xfrm>
          <a:prstGeom prst="rect">
            <a:avLst/>
          </a:prstGeom>
        </p:spPr>
      </p:pic>
      <p:pic>
        <p:nvPicPr>
          <p:cNvPr id="14" name="Picture 2" descr="Request a locate – Ontario One Call">
            <a:extLst>
              <a:ext uri="{FF2B5EF4-FFF2-40B4-BE49-F238E27FC236}">
                <a16:creationId xmlns:a16="http://schemas.microsoft.com/office/drawing/2014/main" id="{244220C0-BB8C-4959-ACEE-016E953A54A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66295" y="5338268"/>
            <a:ext cx="968183" cy="838446"/>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4" descr="The value of ORGCA membership - Landscape Ontario">
            <a:extLst>
              <a:ext uri="{FF2B5EF4-FFF2-40B4-BE49-F238E27FC236}">
                <a16:creationId xmlns:a16="http://schemas.microsoft.com/office/drawing/2014/main" id="{622559A6-0A2E-4F0D-A87B-8568BA0D74B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42912" y="5231888"/>
            <a:ext cx="1906176" cy="1270000"/>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a:extLst>
              <a:ext uri="{FF2B5EF4-FFF2-40B4-BE49-F238E27FC236}">
                <a16:creationId xmlns:a16="http://schemas.microsoft.com/office/drawing/2014/main" id="{C1C94D3F-8605-4714-9D76-2D2489434A64}"/>
              </a:ext>
            </a:extLst>
          </p:cNvPr>
          <p:cNvPicPr>
            <a:picLocks noChangeAspect="1"/>
          </p:cNvPicPr>
          <p:nvPr/>
        </p:nvPicPr>
        <p:blipFill>
          <a:blip r:embed="rId7"/>
          <a:stretch>
            <a:fillRect/>
          </a:stretch>
        </p:blipFill>
        <p:spPr>
          <a:xfrm>
            <a:off x="7257522" y="5257284"/>
            <a:ext cx="2213040" cy="1066892"/>
          </a:xfrm>
          <a:prstGeom prst="rect">
            <a:avLst/>
          </a:prstGeom>
        </p:spPr>
      </p:pic>
    </p:spTree>
    <p:extLst>
      <p:ext uri="{BB962C8B-B14F-4D97-AF65-F5344CB8AC3E}">
        <p14:creationId xmlns:p14="http://schemas.microsoft.com/office/powerpoint/2010/main" val="16250659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88977" y="416891"/>
            <a:ext cx="9649103" cy="546305"/>
          </a:xfrm>
        </p:spPr>
        <p:txBody>
          <a:bodyPr/>
          <a:lstStyle/>
          <a:p>
            <a:r>
              <a:rPr lang="en-US" dirty="0"/>
              <a:t>Stats</a:t>
            </a:r>
          </a:p>
        </p:txBody>
      </p:sp>
      <p:sp>
        <p:nvSpPr>
          <p:cNvPr id="4" name="Slide Number Placeholder 3"/>
          <p:cNvSpPr>
            <a:spLocks noGrp="1"/>
          </p:cNvSpPr>
          <p:nvPr>
            <p:ph type="sldNum" sz="quarter" idx="19"/>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50A71C89-2D7F-4DE3-B686-B567B7CE4AF9}" type="slidenum">
              <a:rPr kumimoji="0" lang="en-US" sz="1050" b="0" i="0" u="none" strike="noStrike" kern="1200" cap="none" spc="0" normalizeH="0" baseline="0" noProof="0" smtClean="0">
                <a:ln>
                  <a:noFill/>
                </a:ln>
                <a:solidFill>
                  <a:srgbClr val="555555"/>
                </a:solidFill>
                <a:effectLst/>
                <a:uLnTx/>
                <a:uFillTx/>
                <a:latin typeface="Arial" panose="020B06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en-US" sz="1050" b="0" i="0" u="none" strike="noStrike" kern="1200" cap="none" spc="0" normalizeH="0" baseline="0" noProof="0" dirty="0">
              <a:ln>
                <a:noFill/>
              </a:ln>
              <a:solidFill>
                <a:srgbClr val="555555"/>
              </a:solidFill>
              <a:effectLst/>
              <a:uLnTx/>
              <a:uFillTx/>
              <a:latin typeface="Arial" panose="020B0604020202020204"/>
              <a:ea typeface="+mn-ea"/>
              <a:cs typeface="+mn-cs"/>
            </a:endParaRPr>
          </a:p>
        </p:txBody>
      </p:sp>
      <p:pic>
        <p:nvPicPr>
          <p:cNvPr id="3" name="Picture 2">
            <a:extLst>
              <a:ext uri="{FF2B5EF4-FFF2-40B4-BE49-F238E27FC236}">
                <a16:creationId xmlns:a16="http://schemas.microsoft.com/office/drawing/2014/main" id="{658F2862-A159-40A4-9242-4C6E567E3499}"/>
              </a:ext>
            </a:extLst>
          </p:cNvPr>
          <p:cNvPicPr>
            <a:picLocks noChangeAspect="1"/>
          </p:cNvPicPr>
          <p:nvPr/>
        </p:nvPicPr>
        <p:blipFill>
          <a:blip r:embed="rId3"/>
          <a:stretch>
            <a:fillRect/>
          </a:stretch>
        </p:blipFill>
        <p:spPr>
          <a:xfrm>
            <a:off x="137590" y="1354381"/>
            <a:ext cx="11916820" cy="4969795"/>
          </a:xfrm>
          <a:prstGeom prst="rect">
            <a:avLst/>
          </a:prstGeom>
        </p:spPr>
      </p:pic>
    </p:spTree>
    <p:extLst>
      <p:ext uri="{BB962C8B-B14F-4D97-AF65-F5344CB8AC3E}">
        <p14:creationId xmlns:p14="http://schemas.microsoft.com/office/powerpoint/2010/main" val="29332279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a:extLst>
              <a:ext uri="{FF2B5EF4-FFF2-40B4-BE49-F238E27FC236}">
                <a16:creationId xmlns:a16="http://schemas.microsoft.com/office/drawing/2014/main" id="{42E41646-7DB3-3942-A40A-D75DAFD70E7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02130" y="951321"/>
            <a:ext cx="8486899" cy="5646145"/>
          </a:xfrm>
          <a:prstGeom prst="rect">
            <a:avLst/>
          </a:prstGeom>
        </p:spPr>
      </p:pic>
      <p:pic>
        <p:nvPicPr>
          <p:cNvPr id="27" name="Picture 26">
            <a:extLst>
              <a:ext uri="{FF2B5EF4-FFF2-40B4-BE49-F238E27FC236}">
                <a16:creationId xmlns:a16="http://schemas.microsoft.com/office/drawing/2014/main" id="{59ED3300-48E9-3A4C-A24C-9F3C0E39883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02130" y="951321"/>
            <a:ext cx="8486899" cy="5646145"/>
          </a:xfrm>
          <a:prstGeom prst="rect">
            <a:avLst/>
          </a:prstGeom>
        </p:spPr>
      </p:pic>
      <p:pic>
        <p:nvPicPr>
          <p:cNvPr id="29" name="Picture 28">
            <a:extLst>
              <a:ext uri="{FF2B5EF4-FFF2-40B4-BE49-F238E27FC236}">
                <a16:creationId xmlns:a16="http://schemas.microsoft.com/office/drawing/2014/main" id="{D152EF7D-0822-C54D-92D9-CADADD43876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02130" y="951321"/>
            <a:ext cx="8486899" cy="5646145"/>
          </a:xfrm>
          <a:prstGeom prst="rect">
            <a:avLst/>
          </a:prstGeom>
        </p:spPr>
      </p:pic>
      <p:pic>
        <p:nvPicPr>
          <p:cNvPr id="31" name="Picture 30">
            <a:extLst>
              <a:ext uri="{FF2B5EF4-FFF2-40B4-BE49-F238E27FC236}">
                <a16:creationId xmlns:a16="http://schemas.microsoft.com/office/drawing/2014/main" id="{7093FF09-548B-674A-B582-CF2CCB6FE1F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702130" y="951321"/>
            <a:ext cx="8486899" cy="5646145"/>
          </a:xfrm>
          <a:prstGeom prst="rect">
            <a:avLst/>
          </a:prstGeom>
        </p:spPr>
      </p:pic>
      <p:pic>
        <p:nvPicPr>
          <p:cNvPr id="35" name="Picture 34">
            <a:extLst>
              <a:ext uri="{FF2B5EF4-FFF2-40B4-BE49-F238E27FC236}">
                <a16:creationId xmlns:a16="http://schemas.microsoft.com/office/drawing/2014/main" id="{1148EE23-AFA7-DB44-B137-3590BBE2690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702130" y="951321"/>
            <a:ext cx="8486899" cy="5646145"/>
          </a:xfrm>
          <a:prstGeom prst="rect">
            <a:avLst/>
          </a:prstGeom>
        </p:spPr>
      </p:pic>
      <p:pic>
        <p:nvPicPr>
          <p:cNvPr id="37" name="Picture 36">
            <a:extLst>
              <a:ext uri="{FF2B5EF4-FFF2-40B4-BE49-F238E27FC236}">
                <a16:creationId xmlns:a16="http://schemas.microsoft.com/office/drawing/2014/main" id="{22E8D9D4-579B-8548-B33D-4F001559821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702130" y="951321"/>
            <a:ext cx="8486899" cy="5646145"/>
          </a:xfrm>
          <a:prstGeom prst="rect">
            <a:avLst/>
          </a:prstGeom>
        </p:spPr>
      </p:pic>
      <p:sp>
        <p:nvSpPr>
          <p:cNvPr id="7" name="Title 6"/>
          <p:cNvSpPr>
            <a:spLocks noGrp="1"/>
          </p:cNvSpPr>
          <p:nvPr>
            <p:ph type="title"/>
          </p:nvPr>
        </p:nvSpPr>
        <p:spPr>
          <a:xfrm>
            <a:off x="260288" y="405016"/>
            <a:ext cx="10238380" cy="546305"/>
          </a:xfrm>
        </p:spPr>
        <p:txBody>
          <a:bodyPr/>
          <a:lstStyle/>
          <a:p>
            <a:r>
              <a:rPr lang="en-US" dirty="0"/>
              <a:t>Why is damage prevention important?</a:t>
            </a:r>
          </a:p>
        </p:txBody>
      </p:sp>
      <p:sp>
        <p:nvSpPr>
          <p:cNvPr id="11" name="Slide Number Placeholder 7">
            <a:extLst>
              <a:ext uri="{FF2B5EF4-FFF2-40B4-BE49-F238E27FC236}">
                <a16:creationId xmlns:a16="http://schemas.microsoft.com/office/drawing/2014/main" id="{698E92C9-624E-C346-B0A2-C70CB4CC2AB0}"/>
              </a:ext>
            </a:extLst>
          </p:cNvPr>
          <p:cNvSpPr>
            <a:spLocks noGrp="1"/>
          </p:cNvSpPr>
          <p:nvPr>
            <p:ph type="sldNum" sz="quarter" idx="19"/>
          </p:nvPr>
        </p:nvSpPr>
        <p:spPr>
          <a:xfrm>
            <a:off x="9127068" y="6324176"/>
            <a:ext cx="2743200" cy="365125"/>
          </a:xfrm>
        </p:spPr>
        <p:txBody>
          <a:bodyPr/>
          <a:lstStyle>
            <a:lvl1pPr>
              <a:defRPr b="0"/>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50A71C89-2D7F-4DE3-B686-B567B7CE4AF9}" type="slidenum">
              <a:rPr kumimoji="0" lang="en-US" sz="1050" b="0" i="0" u="none" strike="noStrike" kern="1200" cap="none" spc="0" normalizeH="0" baseline="0" noProof="0" smtClean="0">
                <a:ln>
                  <a:noFill/>
                </a:ln>
                <a:solidFill>
                  <a:srgbClr val="555555"/>
                </a:solidFill>
                <a:effectLst/>
                <a:uLnTx/>
                <a:uFillTx/>
                <a:latin typeface="Arial" panose="020B06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a:t>
            </a:fld>
            <a:endParaRPr kumimoji="0" lang="en-US" sz="1050" b="0" i="0" u="none" strike="noStrike" kern="1200" cap="none" spc="0" normalizeH="0" baseline="0" noProof="0" dirty="0">
              <a:ln>
                <a:noFill/>
              </a:ln>
              <a:solidFill>
                <a:srgbClr val="555555"/>
              </a:solidFill>
              <a:effectLst/>
              <a:uLnTx/>
              <a:uFillTx/>
              <a:latin typeface="Arial" panose="020B0604020202020204"/>
              <a:ea typeface="+mn-ea"/>
              <a:cs typeface="+mn-cs"/>
            </a:endParaRPr>
          </a:p>
        </p:txBody>
      </p:sp>
    </p:spTree>
    <p:extLst>
      <p:ext uri="{BB962C8B-B14F-4D97-AF65-F5344CB8AC3E}">
        <p14:creationId xmlns:p14="http://schemas.microsoft.com/office/powerpoint/2010/main" val="42323257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57749" y="168699"/>
            <a:ext cx="9649103" cy="646331"/>
          </a:xfrm>
        </p:spPr>
        <p:txBody>
          <a:bodyPr/>
          <a:lstStyle/>
          <a:p>
            <a:r>
              <a:rPr lang="en-US" dirty="0"/>
              <a:t>Pipeline Damages</a:t>
            </a:r>
          </a:p>
        </p:txBody>
      </p:sp>
      <p:sp>
        <p:nvSpPr>
          <p:cNvPr id="4" name="Slide Number Placeholder 3"/>
          <p:cNvSpPr>
            <a:spLocks noGrp="1"/>
          </p:cNvSpPr>
          <p:nvPr>
            <p:ph type="sldNum" sz="quarter" idx="19"/>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50A71C89-2D7F-4DE3-B686-B567B7CE4AF9}" type="slidenum">
              <a:rPr kumimoji="0" lang="en-US" sz="1050" b="0" i="0" u="none" strike="noStrike" kern="1200" cap="none" spc="0" normalizeH="0" baseline="0" noProof="0" smtClean="0">
                <a:ln>
                  <a:noFill/>
                </a:ln>
                <a:solidFill>
                  <a:srgbClr val="555555"/>
                </a:solidFill>
                <a:effectLst/>
                <a:uLnTx/>
                <a:uFillTx/>
                <a:latin typeface="Arial" panose="020B06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en-US" sz="1050" b="0" i="0" u="none" strike="noStrike" kern="1200" cap="none" spc="0" normalizeH="0" baseline="0" noProof="0" dirty="0">
              <a:ln>
                <a:noFill/>
              </a:ln>
              <a:solidFill>
                <a:srgbClr val="555555"/>
              </a:solidFill>
              <a:effectLst/>
              <a:uLnTx/>
              <a:uFillTx/>
              <a:latin typeface="Arial" panose="020B0604020202020204"/>
              <a:ea typeface="+mn-ea"/>
              <a:cs typeface="+mn-cs"/>
            </a:endParaRPr>
          </a:p>
        </p:txBody>
      </p:sp>
      <p:sp>
        <p:nvSpPr>
          <p:cNvPr id="14" name="Content Placeholder 1">
            <a:extLst>
              <a:ext uri="{FF2B5EF4-FFF2-40B4-BE49-F238E27FC236}">
                <a16:creationId xmlns:a16="http://schemas.microsoft.com/office/drawing/2014/main" id="{6D6D4C2E-4392-4055-B073-E1883C98DC9E}"/>
              </a:ext>
            </a:extLst>
          </p:cNvPr>
          <p:cNvSpPr>
            <a:spLocks noGrp="1"/>
          </p:cNvSpPr>
          <p:nvPr>
            <p:ph sz="half" idx="1"/>
          </p:nvPr>
        </p:nvSpPr>
        <p:spPr>
          <a:xfrm>
            <a:off x="840922" y="1513490"/>
            <a:ext cx="6097315" cy="4810686"/>
          </a:xfrm>
        </p:spPr>
        <p:txBody>
          <a:bodyPr/>
          <a:lstStyle/>
          <a:p>
            <a:pPr marL="179388" indent="-179388">
              <a:lnSpc>
                <a:spcPct val="150000"/>
              </a:lnSpc>
              <a:buSzPct val="120000"/>
              <a:buFont typeface="Arial" charset="0"/>
              <a:buChar char="•"/>
            </a:pPr>
            <a:r>
              <a:rPr lang="en-US" sz="2000" dirty="0"/>
              <a:t>Explosion</a:t>
            </a:r>
          </a:p>
          <a:p>
            <a:pPr marL="179388" indent="-179388">
              <a:lnSpc>
                <a:spcPct val="150000"/>
              </a:lnSpc>
              <a:buSzPct val="120000"/>
              <a:buFont typeface="Arial" charset="0"/>
              <a:buChar char="•"/>
            </a:pPr>
            <a:r>
              <a:rPr lang="en-US" sz="2000" dirty="0"/>
              <a:t>Fire</a:t>
            </a:r>
          </a:p>
          <a:p>
            <a:pPr marL="179388" indent="-179388">
              <a:lnSpc>
                <a:spcPct val="150000"/>
              </a:lnSpc>
              <a:buSzPct val="120000"/>
              <a:buFont typeface="Arial" charset="0"/>
              <a:buChar char="•"/>
            </a:pPr>
            <a:r>
              <a:rPr lang="en-US" sz="2000" dirty="0"/>
              <a:t>Injuries/fatalities</a:t>
            </a:r>
          </a:p>
          <a:p>
            <a:pPr marL="179388" indent="-179388">
              <a:lnSpc>
                <a:spcPct val="150000"/>
              </a:lnSpc>
              <a:buSzPct val="120000"/>
              <a:buFont typeface="Arial" charset="0"/>
              <a:buChar char="•"/>
            </a:pPr>
            <a:r>
              <a:rPr lang="en-US" sz="2000" dirty="0"/>
              <a:t>Natural gas spills </a:t>
            </a:r>
            <a:br>
              <a:rPr lang="en-US" sz="2000" dirty="0"/>
            </a:br>
            <a:r>
              <a:rPr lang="en-US" sz="2000" dirty="0"/>
              <a:t>and emissions (environmental impacts)</a:t>
            </a:r>
          </a:p>
          <a:p>
            <a:pPr marL="179388" indent="-179388">
              <a:lnSpc>
                <a:spcPct val="150000"/>
              </a:lnSpc>
              <a:buSzPct val="120000"/>
              <a:buFont typeface="Arial" charset="0"/>
              <a:buChar char="•"/>
            </a:pPr>
            <a:r>
              <a:rPr lang="en-US" sz="2000" dirty="0"/>
              <a:t>Interruptions of gas supply to customers</a:t>
            </a:r>
          </a:p>
          <a:p>
            <a:pPr marL="179388" indent="-179388">
              <a:lnSpc>
                <a:spcPct val="150000"/>
              </a:lnSpc>
              <a:buSzPct val="120000"/>
              <a:buFont typeface="Arial" charset="0"/>
              <a:buChar char="•"/>
            </a:pPr>
            <a:r>
              <a:rPr lang="en-US" sz="2000" dirty="0"/>
              <a:t>Potentially severe costs and legal penalties to individuals/organizations</a:t>
            </a:r>
          </a:p>
          <a:p>
            <a:pPr marL="179388" indent="-179388">
              <a:lnSpc>
                <a:spcPct val="150000"/>
              </a:lnSpc>
              <a:buSzPct val="120000"/>
              <a:buFont typeface="Arial" charset="0"/>
              <a:buChar char="•"/>
            </a:pPr>
            <a:r>
              <a:rPr lang="en-US" sz="2000" dirty="0"/>
              <a:t>Public perception</a:t>
            </a:r>
          </a:p>
          <a:p>
            <a:pPr>
              <a:lnSpc>
                <a:spcPct val="150000"/>
              </a:lnSpc>
              <a:buSzPct val="120000"/>
            </a:pPr>
            <a:endParaRPr lang="en-US" sz="2000" dirty="0"/>
          </a:p>
        </p:txBody>
      </p:sp>
      <p:sp>
        <p:nvSpPr>
          <p:cNvPr id="5" name="TextBox 4">
            <a:extLst>
              <a:ext uri="{FF2B5EF4-FFF2-40B4-BE49-F238E27FC236}">
                <a16:creationId xmlns:a16="http://schemas.microsoft.com/office/drawing/2014/main" id="{53D5D0D3-AE19-4C62-9E53-5F101B0A0782}"/>
              </a:ext>
            </a:extLst>
          </p:cNvPr>
          <p:cNvSpPr txBox="1"/>
          <p:nvPr/>
        </p:nvSpPr>
        <p:spPr>
          <a:xfrm>
            <a:off x="599089" y="1102852"/>
            <a:ext cx="3384331" cy="461665"/>
          </a:xfrm>
          <a:prstGeom prst="rect">
            <a:avLst/>
          </a:prstGeom>
          <a:noFill/>
        </p:spPr>
        <p:txBody>
          <a:bodyPr wrap="square" rtlCol="0">
            <a:spAutoFit/>
          </a:bodyPr>
          <a:lstStyle/>
          <a:p>
            <a:r>
              <a:rPr lang="en-CA" sz="2400" dirty="0"/>
              <a:t>The consequences</a:t>
            </a:r>
            <a:endParaRPr lang="en-US" sz="2400" dirty="0"/>
          </a:p>
        </p:txBody>
      </p:sp>
      <p:pic>
        <p:nvPicPr>
          <p:cNvPr id="15" name="Picture 14">
            <a:extLst>
              <a:ext uri="{FF2B5EF4-FFF2-40B4-BE49-F238E27FC236}">
                <a16:creationId xmlns:a16="http://schemas.microsoft.com/office/drawing/2014/main" id="{141331BE-C197-4F5E-8398-F9D37F56697E}"/>
              </a:ext>
            </a:extLst>
          </p:cNvPr>
          <p:cNvPicPr>
            <a:picLocks noChangeAspect="1"/>
          </p:cNvPicPr>
          <p:nvPr/>
        </p:nvPicPr>
        <p:blipFill rotWithShape="1">
          <a:blip r:embed="rId3"/>
          <a:srcRect l="18985" r="18985"/>
          <a:stretch/>
        </p:blipFill>
        <p:spPr>
          <a:xfrm>
            <a:off x="6955436" y="1102852"/>
            <a:ext cx="4395642" cy="4393324"/>
          </a:xfrm>
          <a:prstGeom prst="flowChartConnector">
            <a:avLst/>
          </a:prstGeom>
          <a:ln w="44450">
            <a:solidFill>
              <a:srgbClr val="FFB81C"/>
            </a:solidFill>
          </a:ln>
        </p:spPr>
      </p:pic>
    </p:spTree>
    <p:extLst>
      <p:ext uri="{BB962C8B-B14F-4D97-AF65-F5344CB8AC3E}">
        <p14:creationId xmlns:p14="http://schemas.microsoft.com/office/powerpoint/2010/main" val="14153493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4">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4">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4">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BCE7316D-2F5B-4715-AD37-B3CB019B98A1}"/>
              </a:ext>
            </a:extLst>
          </p:cNvPr>
          <p:cNvPicPr>
            <a:picLocks noChangeAspect="1"/>
          </p:cNvPicPr>
          <p:nvPr/>
        </p:nvPicPr>
        <p:blipFill>
          <a:blip r:embed="rId3"/>
          <a:stretch>
            <a:fillRect/>
          </a:stretch>
        </p:blipFill>
        <p:spPr>
          <a:xfrm>
            <a:off x="0" y="919224"/>
            <a:ext cx="12192000" cy="5547360"/>
          </a:xfrm>
          <a:prstGeom prst="rect">
            <a:avLst/>
          </a:prstGeom>
        </p:spPr>
      </p:pic>
      <p:sp>
        <p:nvSpPr>
          <p:cNvPr id="4" name="Slide Number Placeholder 3"/>
          <p:cNvSpPr>
            <a:spLocks noGrp="1"/>
          </p:cNvSpPr>
          <p:nvPr>
            <p:ph type="sldNum" sz="quarter" idx="19"/>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50A71C89-2D7F-4DE3-B686-B567B7CE4AF9}" type="slidenum">
              <a:rPr kumimoji="0" lang="en-US" sz="1050" b="0" i="0" u="none" strike="noStrike" kern="1200" cap="none" spc="0" normalizeH="0" baseline="0" noProof="0" smtClean="0">
                <a:ln>
                  <a:noFill/>
                </a:ln>
                <a:solidFill>
                  <a:srgbClr val="555555"/>
                </a:solidFill>
                <a:effectLst/>
                <a:uLnTx/>
                <a:uFillTx/>
                <a:latin typeface="Arial" panose="020B06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en-US" sz="1050" b="0" i="0" u="none" strike="noStrike" kern="1200" cap="none" spc="0" normalizeH="0" baseline="0" noProof="0" dirty="0">
              <a:ln>
                <a:noFill/>
              </a:ln>
              <a:solidFill>
                <a:srgbClr val="555555"/>
              </a:solidFill>
              <a:effectLst/>
              <a:uLnTx/>
              <a:uFillTx/>
              <a:latin typeface="Arial" panose="020B0604020202020204"/>
              <a:ea typeface="+mn-ea"/>
              <a:cs typeface="+mn-cs"/>
            </a:endParaRPr>
          </a:p>
        </p:txBody>
      </p:sp>
      <p:sp>
        <p:nvSpPr>
          <p:cNvPr id="8" name="Text Placeholder 7"/>
          <p:cNvSpPr>
            <a:spLocks noGrp="1"/>
          </p:cNvSpPr>
          <p:nvPr>
            <p:ph type="body" sz="quarter" idx="34"/>
          </p:nvPr>
        </p:nvSpPr>
        <p:spPr/>
        <p:txBody>
          <a:bodyPr/>
          <a:lstStyle/>
          <a:p>
            <a:endParaRPr lang="en-US" dirty="0"/>
          </a:p>
        </p:txBody>
      </p:sp>
      <p:sp>
        <p:nvSpPr>
          <p:cNvPr id="10" name="Rectangle 9"/>
          <p:cNvSpPr/>
          <p:nvPr/>
        </p:nvSpPr>
        <p:spPr>
          <a:xfrm>
            <a:off x="0" y="4923572"/>
            <a:ext cx="12192000" cy="1934428"/>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tIns="147600" bIns="147600" rtlCol="0" anchor="ctr">
            <a:spAutoFit/>
          </a:bodyPr>
          <a:lstStyle/>
          <a:p>
            <a:pPr>
              <a:lnSpc>
                <a:spcPts val="2600"/>
              </a:lnSpc>
            </a:pPr>
            <a:r>
              <a:rPr lang="en-CA" sz="2000" dirty="0">
                <a:solidFill>
                  <a:srgbClr val="353D3A"/>
                </a:solidFill>
              </a:rPr>
              <a:t>What is Bill C-45?</a:t>
            </a:r>
            <a:endParaRPr lang="en-US" sz="2000" dirty="0">
              <a:solidFill>
                <a:srgbClr val="353D3A"/>
              </a:solidFill>
            </a:endParaRPr>
          </a:p>
          <a:p>
            <a:pPr>
              <a:lnSpc>
                <a:spcPts val="2600"/>
              </a:lnSpc>
            </a:pPr>
            <a:r>
              <a:rPr lang="en-CA" dirty="0">
                <a:solidFill>
                  <a:srgbClr val="353D3A"/>
                </a:solidFill>
              </a:rPr>
              <a:t>Bill C-45 is federal legislation that amended the Canadian Criminal Code and became law on March 31, 2004. The Bill established new legal duties for workplace health and safety, and enables serious penalties for violations that result in injuries or death. The Bill provided new rules for attributing criminal liability to organizations, including corporations, the representatives and those who direct the work of others.</a:t>
            </a:r>
            <a:endParaRPr lang="en-US" dirty="0">
              <a:solidFill>
                <a:srgbClr val="353D3A"/>
              </a:solidFill>
            </a:endParaRPr>
          </a:p>
        </p:txBody>
      </p:sp>
      <p:pic>
        <p:nvPicPr>
          <p:cNvPr id="12" name="Picture 11">
            <a:extLst>
              <a:ext uri="{FF2B5EF4-FFF2-40B4-BE49-F238E27FC236}">
                <a16:creationId xmlns:a16="http://schemas.microsoft.com/office/drawing/2014/main" id="{0029B0C8-BDC1-4E79-83F3-37EFE47EFFB2}"/>
              </a:ext>
            </a:extLst>
          </p:cNvPr>
          <p:cNvPicPr>
            <a:picLocks noChangeAspect="1"/>
          </p:cNvPicPr>
          <p:nvPr/>
        </p:nvPicPr>
        <p:blipFill>
          <a:blip r:embed="rId4"/>
          <a:stretch>
            <a:fillRect/>
          </a:stretch>
        </p:blipFill>
        <p:spPr>
          <a:xfrm>
            <a:off x="2267380" y="1161862"/>
            <a:ext cx="7657240" cy="755970"/>
          </a:xfrm>
          <a:prstGeom prst="rect">
            <a:avLst/>
          </a:prstGeom>
        </p:spPr>
      </p:pic>
      <p:cxnSp>
        <p:nvCxnSpPr>
          <p:cNvPr id="13" name="Straight Connector 12">
            <a:extLst>
              <a:ext uri="{FF2B5EF4-FFF2-40B4-BE49-F238E27FC236}">
                <a16:creationId xmlns:a16="http://schemas.microsoft.com/office/drawing/2014/main" id="{BACF2C1D-B515-4E36-AE85-E77D71C80F5A}"/>
              </a:ext>
            </a:extLst>
          </p:cNvPr>
          <p:cNvCxnSpPr/>
          <p:nvPr/>
        </p:nvCxnSpPr>
        <p:spPr>
          <a:xfrm flipV="1">
            <a:off x="3698685" y="1762564"/>
            <a:ext cx="5320145" cy="7148"/>
          </a:xfrm>
          <a:prstGeom prst="line">
            <a:avLst/>
          </a:prstGeom>
          <a:noFill/>
          <a:ln w="9525" cap="flat" cmpd="sng" algn="ctr">
            <a:solidFill>
              <a:srgbClr val="353D3A"/>
            </a:solidFill>
            <a:prstDash val="solid"/>
          </a:ln>
          <a:effectLst/>
        </p:spPr>
      </p:cxnSp>
      <p:sp>
        <p:nvSpPr>
          <p:cNvPr id="14" name="Rectangle 13">
            <a:extLst>
              <a:ext uri="{FF2B5EF4-FFF2-40B4-BE49-F238E27FC236}">
                <a16:creationId xmlns:a16="http://schemas.microsoft.com/office/drawing/2014/main" id="{013DFE59-640F-4D04-BEFF-402A2D226630}"/>
              </a:ext>
            </a:extLst>
          </p:cNvPr>
          <p:cNvSpPr/>
          <p:nvPr/>
        </p:nvSpPr>
        <p:spPr>
          <a:xfrm>
            <a:off x="3773585" y="1762564"/>
            <a:ext cx="5170344" cy="707886"/>
          </a:xfrm>
          <a:prstGeom prst="rect">
            <a:avLst/>
          </a:prstGeom>
        </p:spPr>
        <p:txBody>
          <a:bodyPr wrap="square">
            <a:spAutoFit/>
          </a:bodyPr>
          <a:lstStyle/>
          <a:p>
            <a:pPr algn="ctr"/>
            <a:r>
              <a:rPr lang="en-US" sz="2000" dirty="0">
                <a:solidFill>
                  <a:srgbClr val="353D3A"/>
                </a:solidFill>
                <a:latin typeface="Ubuntu Light" charset="0"/>
                <a:ea typeface="Ubuntu Light" charset="0"/>
                <a:cs typeface="Ubuntu Light" charset="0"/>
              </a:rPr>
              <a:t>The importance of putting focus on hiring safe and prudent contractors</a:t>
            </a:r>
          </a:p>
        </p:txBody>
      </p:sp>
    </p:spTree>
    <p:extLst>
      <p:ext uri="{BB962C8B-B14F-4D97-AF65-F5344CB8AC3E}">
        <p14:creationId xmlns:p14="http://schemas.microsoft.com/office/powerpoint/2010/main" val="15207345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88977" y="416891"/>
            <a:ext cx="9649103" cy="546305"/>
          </a:xfrm>
        </p:spPr>
        <p:txBody>
          <a:bodyPr/>
          <a:lstStyle/>
          <a:p>
            <a:r>
              <a:rPr lang="en-US" dirty="0"/>
              <a:t>Municipal strategies to consider</a:t>
            </a:r>
          </a:p>
        </p:txBody>
      </p:sp>
      <p:sp>
        <p:nvSpPr>
          <p:cNvPr id="7" name="Content Placeholder 6"/>
          <p:cNvSpPr>
            <a:spLocks noGrp="1"/>
          </p:cNvSpPr>
          <p:nvPr>
            <p:ph idx="1"/>
          </p:nvPr>
        </p:nvSpPr>
        <p:spPr>
          <a:xfrm>
            <a:off x="388976" y="1482888"/>
            <a:ext cx="6495299" cy="4339843"/>
          </a:xfrm>
        </p:spPr>
        <p:txBody>
          <a:bodyPr/>
          <a:lstStyle/>
          <a:p>
            <a:pPr lvl="0" eaLnBrk="0" fontAlgn="base" hangingPunct="0">
              <a:lnSpc>
                <a:spcPct val="150000"/>
              </a:lnSpc>
              <a:spcAft>
                <a:spcPct val="0"/>
              </a:spcAft>
              <a:buClr>
                <a:srgbClr val="FFB81C"/>
              </a:buClr>
              <a:buSzPct val="80000"/>
              <a:defRPr/>
            </a:pPr>
            <a:r>
              <a:rPr lang="en-CA" sz="2000" kern="0" dirty="0">
                <a:solidFill>
                  <a:srgbClr val="353D3A"/>
                </a:solidFill>
                <a:ea typeface="Ubuntu" charset="0"/>
                <a:cs typeface="Ubuntu" charset="0"/>
              </a:rPr>
              <a:t>Contractual consequences for utility damages</a:t>
            </a:r>
          </a:p>
          <a:p>
            <a:pPr lvl="0" eaLnBrk="0" fontAlgn="base" hangingPunct="0">
              <a:lnSpc>
                <a:spcPct val="150000"/>
              </a:lnSpc>
              <a:spcAft>
                <a:spcPct val="0"/>
              </a:spcAft>
              <a:buClr>
                <a:srgbClr val="FFB81C"/>
              </a:buClr>
              <a:buSzPct val="80000"/>
              <a:defRPr/>
            </a:pPr>
            <a:r>
              <a:rPr lang="en-US" sz="2000" kern="0" dirty="0">
                <a:solidFill>
                  <a:srgbClr val="353D3A"/>
                </a:solidFill>
                <a:ea typeface="Ubuntu" charset="0"/>
                <a:cs typeface="Ubuntu" charset="0"/>
              </a:rPr>
              <a:t>Mandatory utility damage reporting to municipality</a:t>
            </a:r>
            <a:endParaRPr lang="en-CA" sz="2000" kern="0" dirty="0">
              <a:solidFill>
                <a:srgbClr val="353D3A"/>
              </a:solidFill>
              <a:ea typeface="Ubuntu" charset="0"/>
              <a:cs typeface="Ubuntu" charset="0"/>
            </a:endParaRPr>
          </a:p>
          <a:p>
            <a:pPr lvl="0" eaLnBrk="0" fontAlgn="base" hangingPunct="0">
              <a:lnSpc>
                <a:spcPct val="150000"/>
              </a:lnSpc>
              <a:spcAft>
                <a:spcPct val="0"/>
              </a:spcAft>
              <a:buClr>
                <a:srgbClr val="FFB81C"/>
              </a:buClr>
              <a:buSzPct val="80000"/>
              <a:defRPr/>
            </a:pPr>
            <a:r>
              <a:rPr lang="en-CA" sz="2000" kern="0" dirty="0">
                <a:solidFill>
                  <a:srgbClr val="353D3A"/>
                </a:solidFill>
                <a:ea typeface="Ubuntu" charset="0"/>
                <a:cs typeface="Ubuntu" charset="0"/>
              </a:rPr>
              <a:t>Include utility damage history during project proponent bid evaluations.  </a:t>
            </a:r>
          </a:p>
          <a:p>
            <a:pPr lvl="0" eaLnBrk="0" fontAlgn="base" hangingPunct="0">
              <a:lnSpc>
                <a:spcPct val="150000"/>
              </a:lnSpc>
              <a:spcAft>
                <a:spcPct val="0"/>
              </a:spcAft>
              <a:buClr>
                <a:srgbClr val="FFB81C"/>
              </a:buClr>
              <a:buSzPct val="80000"/>
              <a:defRPr/>
            </a:pPr>
            <a:r>
              <a:rPr lang="en-CA" sz="2000" kern="0" dirty="0">
                <a:solidFill>
                  <a:srgbClr val="353D3A"/>
                </a:solidFill>
                <a:ea typeface="Ubuntu" charset="0"/>
                <a:cs typeface="Ubuntu" charset="0"/>
              </a:rPr>
              <a:t>Enbridge has started a program to award safe contractors with a certificate.</a:t>
            </a:r>
          </a:p>
          <a:p>
            <a:pPr lvl="0" eaLnBrk="0" fontAlgn="base" hangingPunct="0">
              <a:lnSpc>
                <a:spcPct val="150000"/>
              </a:lnSpc>
              <a:spcAft>
                <a:spcPct val="0"/>
              </a:spcAft>
              <a:buClr>
                <a:srgbClr val="FFB81C"/>
              </a:buClr>
              <a:buSzPct val="80000"/>
              <a:defRPr/>
            </a:pPr>
            <a:r>
              <a:rPr lang="en-CA" sz="2000" kern="0" dirty="0">
                <a:solidFill>
                  <a:srgbClr val="353D3A"/>
                </a:solidFill>
                <a:ea typeface="Ubuntu" charset="0"/>
                <a:cs typeface="Ubuntu" charset="0"/>
              </a:rPr>
              <a:t>Mandatory training</a:t>
            </a:r>
          </a:p>
          <a:p>
            <a:pPr lvl="0" eaLnBrk="0" fontAlgn="base" hangingPunct="0">
              <a:lnSpc>
                <a:spcPct val="150000"/>
              </a:lnSpc>
              <a:spcAft>
                <a:spcPct val="0"/>
              </a:spcAft>
              <a:buClr>
                <a:srgbClr val="FFB81C"/>
              </a:buClr>
              <a:buSzPct val="80000"/>
              <a:defRPr/>
            </a:pPr>
            <a:r>
              <a:rPr lang="en-CA" sz="2000" kern="0" dirty="0">
                <a:solidFill>
                  <a:srgbClr val="353D3A"/>
                </a:solidFill>
                <a:ea typeface="Ubuntu" charset="0"/>
                <a:cs typeface="Ubuntu" charset="0"/>
              </a:rPr>
              <a:t>Consequences for repeat damages on a project </a:t>
            </a:r>
          </a:p>
          <a:p>
            <a:pPr lvl="0" eaLnBrk="0" fontAlgn="base" hangingPunct="0">
              <a:lnSpc>
                <a:spcPct val="150000"/>
              </a:lnSpc>
              <a:spcAft>
                <a:spcPct val="0"/>
              </a:spcAft>
              <a:buClr>
                <a:srgbClr val="FFB81C"/>
              </a:buClr>
              <a:buSzPct val="80000"/>
              <a:defRPr/>
            </a:pPr>
            <a:r>
              <a:rPr lang="en-CA" sz="2000" kern="0" dirty="0">
                <a:solidFill>
                  <a:srgbClr val="353D3A"/>
                </a:solidFill>
                <a:ea typeface="Ubuntu" charset="0"/>
                <a:cs typeface="Ubuntu" charset="0"/>
              </a:rPr>
              <a:t>Dedicated locator – continued on next slide</a:t>
            </a:r>
          </a:p>
          <a:p>
            <a:pPr>
              <a:lnSpc>
                <a:spcPct val="150000"/>
              </a:lnSpc>
            </a:pPr>
            <a:endParaRPr lang="en-CA" sz="2000" dirty="0"/>
          </a:p>
        </p:txBody>
      </p:sp>
      <p:sp>
        <p:nvSpPr>
          <p:cNvPr id="4" name="Slide Number Placeholder 3"/>
          <p:cNvSpPr>
            <a:spLocks noGrp="1"/>
          </p:cNvSpPr>
          <p:nvPr>
            <p:ph type="sldNum" sz="quarter" idx="19"/>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50A71C89-2D7F-4DE3-B686-B567B7CE4AF9}" type="slidenum">
              <a:rPr kumimoji="0" lang="en-US" sz="1050" b="0" i="0" u="none" strike="noStrike" kern="1200" cap="none" spc="0" normalizeH="0" baseline="0" noProof="0" smtClean="0">
                <a:ln>
                  <a:noFill/>
                </a:ln>
                <a:solidFill>
                  <a:srgbClr val="555555"/>
                </a:solidFill>
                <a:effectLst/>
                <a:uLnTx/>
                <a:uFillTx/>
                <a:latin typeface="Arial" panose="020B06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en-US" sz="1050" b="0" i="0" u="none" strike="noStrike" kern="1200" cap="none" spc="0" normalizeH="0" baseline="0" noProof="0" dirty="0">
              <a:ln>
                <a:noFill/>
              </a:ln>
              <a:solidFill>
                <a:srgbClr val="555555"/>
              </a:solidFill>
              <a:effectLst/>
              <a:uLnTx/>
              <a:uFillTx/>
              <a:latin typeface="Arial" panose="020B0604020202020204"/>
              <a:ea typeface="+mn-ea"/>
              <a:cs typeface="+mn-cs"/>
            </a:endParaRPr>
          </a:p>
        </p:txBody>
      </p:sp>
      <p:pic>
        <p:nvPicPr>
          <p:cNvPr id="10" name="Picture 9" descr="A picture containing outdoor, building, colonnade&#10;&#10;Description automatically generated">
            <a:extLst>
              <a:ext uri="{FF2B5EF4-FFF2-40B4-BE49-F238E27FC236}">
                <a16:creationId xmlns:a16="http://schemas.microsoft.com/office/drawing/2014/main" id="{8BE7BC06-9E11-4649-8B29-527D0DA0B0F5}"/>
              </a:ext>
            </a:extLst>
          </p:cNvPr>
          <p:cNvPicPr>
            <a:picLocks noChangeAspect="1"/>
          </p:cNvPicPr>
          <p:nvPr/>
        </p:nvPicPr>
        <p:blipFill rotWithShape="1">
          <a:blip r:embed="rId3"/>
          <a:srcRect l="565" t="40064" r="-565" b="22158"/>
          <a:stretch/>
        </p:blipFill>
        <p:spPr>
          <a:xfrm>
            <a:off x="7554457" y="1593704"/>
            <a:ext cx="3670592" cy="3670592"/>
          </a:xfrm>
          <a:prstGeom prst="ellipse">
            <a:avLst/>
          </a:prstGeom>
          <a:ln w="38100">
            <a:solidFill>
              <a:srgbClr val="FFB81C"/>
            </a:solidFill>
          </a:ln>
        </p:spPr>
      </p:pic>
    </p:spTree>
    <p:extLst>
      <p:ext uri="{BB962C8B-B14F-4D97-AF65-F5344CB8AC3E}">
        <p14:creationId xmlns:p14="http://schemas.microsoft.com/office/powerpoint/2010/main" val="30971905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9"/>
          <p:cNvSpPr>
            <a:spLocks noGrp="1"/>
          </p:cNvSpPr>
          <p:nvPr>
            <p:ph type="sldNum" sz="quarter" idx="19"/>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50A71C89-2D7F-4DE3-B686-B567B7CE4AF9}" type="slidenum">
              <a:rPr kumimoji="0" lang="en-US" sz="1050" b="0" i="0" u="none" strike="noStrike" kern="1200" cap="none" spc="0" normalizeH="0" baseline="0" noProof="0" smtClean="0">
                <a:ln>
                  <a:noFill/>
                </a:ln>
                <a:solidFill>
                  <a:srgbClr val="555555"/>
                </a:solidFill>
                <a:effectLst/>
                <a:uLnTx/>
                <a:uFillTx/>
                <a:latin typeface="Arial" panose="020B06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9</a:t>
            </a:fld>
            <a:endParaRPr kumimoji="0" lang="en-US" sz="1050" b="0" i="0" u="none" strike="noStrike" kern="1200" cap="none" spc="0" normalizeH="0" baseline="0" noProof="0" dirty="0">
              <a:ln>
                <a:noFill/>
              </a:ln>
              <a:solidFill>
                <a:srgbClr val="555555"/>
              </a:solidFill>
              <a:effectLst/>
              <a:uLnTx/>
              <a:uFillTx/>
              <a:latin typeface="Arial" panose="020B0604020202020204"/>
              <a:ea typeface="+mn-ea"/>
              <a:cs typeface="+mn-cs"/>
            </a:endParaRPr>
          </a:p>
        </p:txBody>
      </p:sp>
      <p:sp>
        <p:nvSpPr>
          <p:cNvPr id="12" name="Title 5">
            <a:extLst>
              <a:ext uri="{FF2B5EF4-FFF2-40B4-BE49-F238E27FC236}">
                <a16:creationId xmlns:a16="http://schemas.microsoft.com/office/drawing/2014/main" id="{31AE3738-8F44-CB44-8AF0-B09EAF24928D}"/>
              </a:ext>
            </a:extLst>
          </p:cNvPr>
          <p:cNvSpPr txBox="1">
            <a:spLocks/>
          </p:cNvSpPr>
          <p:nvPr/>
        </p:nvSpPr>
        <p:spPr>
          <a:xfrm>
            <a:off x="976810" y="825911"/>
            <a:ext cx="10238380" cy="646331"/>
          </a:xfrm>
          <a:prstGeom prst="rect">
            <a:avLst/>
          </a:prstGeom>
        </p:spPr>
        <p:txBody>
          <a:bodyPr vert="horz" lIns="91440" tIns="45720" rIns="91440" bIns="45720" rtlCol="0" anchor="t" anchorCtr="0">
            <a:spAutoFit/>
          </a:bodyPr>
          <a:lstStyle>
            <a:lvl1pPr algn="l" defTabSz="914400" rtl="0" eaLnBrk="1" latinLnBrk="0" hangingPunct="1">
              <a:lnSpc>
                <a:spcPct val="90000"/>
              </a:lnSpc>
              <a:spcBef>
                <a:spcPct val="0"/>
              </a:spcBef>
              <a:buNone/>
              <a:defRPr sz="3600" b="0" kern="1200" spc="0" baseline="0">
                <a:solidFill>
                  <a:schemeClr val="accent2"/>
                </a:solidFill>
                <a:latin typeface="Arial" panose="020B0604020202020204" pitchFamily="34" charset="0"/>
                <a:ea typeface="+mj-ea"/>
                <a:cs typeface="Arial" panose="020B0604020202020204" pitchFamily="34" charset="0"/>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baseline="0" noProof="0" dirty="0">
                <a:ln>
                  <a:noFill/>
                </a:ln>
                <a:solidFill>
                  <a:srgbClr val="555555"/>
                </a:solidFill>
                <a:effectLst/>
                <a:uLnTx/>
                <a:uFillTx/>
                <a:latin typeface="Arial" panose="020B0604020202020204" pitchFamily="34" charset="0"/>
                <a:ea typeface="+mj-ea"/>
                <a:cs typeface="Arial" panose="020B0604020202020204" pitchFamily="34" charset="0"/>
              </a:rPr>
              <a:t>Any Questions?</a:t>
            </a:r>
          </a:p>
        </p:txBody>
      </p:sp>
      <p:pic>
        <p:nvPicPr>
          <p:cNvPr id="2" name="Picture 1">
            <a:extLst>
              <a:ext uri="{FF2B5EF4-FFF2-40B4-BE49-F238E27FC236}">
                <a16:creationId xmlns:a16="http://schemas.microsoft.com/office/drawing/2014/main" id="{70EC7A6A-37A6-4552-BEBC-02963C62829E}"/>
              </a:ext>
            </a:extLst>
          </p:cNvPr>
          <p:cNvPicPr>
            <a:picLocks noChangeAspect="1"/>
          </p:cNvPicPr>
          <p:nvPr/>
        </p:nvPicPr>
        <p:blipFill>
          <a:blip r:embed="rId3"/>
          <a:stretch>
            <a:fillRect/>
          </a:stretch>
        </p:blipFill>
        <p:spPr>
          <a:xfrm>
            <a:off x="5035204" y="1981915"/>
            <a:ext cx="2121592" cy="3590855"/>
          </a:xfrm>
          <a:prstGeom prst="rect">
            <a:avLst/>
          </a:prstGeom>
        </p:spPr>
      </p:pic>
    </p:spTree>
    <p:extLst>
      <p:ext uri="{BB962C8B-B14F-4D97-AF65-F5344CB8AC3E}">
        <p14:creationId xmlns:p14="http://schemas.microsoft.com/office/powerpoint/2010/main" val="22859287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nbridge Gas">
      <a:dk1>
        <a:srgbClr val="555555"/>
      </a:dk1>
      <a:lt1>
        <a:srgbClr val="FFFFFF"/>
      </a:lt1>
      <a:dk2>
        <a:srgbClr val="555555"/>
      </a:dk2>
      <a:lt2>
        <a:srgbClr val="EAEBEB"/>
      </a:lt2>
      <a:accent1>
        <a:srgbClr val="FFB81C"/>
      </a:accent1>
      <a:accent2>
        <a:srgbClr val="555555"/>
      </a:accent2>
      <a:accent3>
        <a:srgbClr val="97999B"/>
      </a:accent3>
      <a:accent4>
        <a:srgbClr val="007DBA"/>
      </a:accent4>
      <a:accent5>
        <a:srgbClr val="97999B"/>
      </a:accent5>
      <a:accent6>
        <a:srgbClr val="6CC24A"/>
      </a:accent6>
      <a:hlink>
        <a:srgbClr val="007DBA"/>
      </a:hlink>
      <a:folHlink>
        <a:srgbClr val="72006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3"/>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12700" cap="sq">
          <a:solidFill>
            <a:schemeClr val="accent2">
              <a:lumMod val="60000"/>
              <a:lumOff val="40000"/>
            </a:schemeClr>
          </a:solidFill>
          <a:beve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26182</TotalTime>
  <Words>254</Words>
  <Application>Microsoft Office PowerPoint</Application>
  <PresentationFormat>Widescreen</PresentationFormat>
  <Paragraphs>53</Paragraphs>
  <Slides>9</Slides>
  <Notes>8</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9</vt:i4>
      </vt:variant>
    </vt:vector>
  </HeadingPairs>
  <TitlesOfParts>
    <vt:vector size="17" baseType="lpstr">
      <vt:lpstr>Arial</vt:lpstr>
      <vt:lpstr>Calibri</vt:lpstr>
      <vt:lpstr>Ubuntu</vt:lpstr>
      <vt:lpstr>Ubuntu Light</vt:lpstr>
      <vt:lpstr>Ubuntu Medium</vt:lpstr>
      <vt:lpstr>Wingdings</vt:lpstr>
      <vt:lpstr>Custom Design</vt:lpstr>
      <vt:lpstr>Office Theme</vt:lpstr>
      <vt:lpstr> </vt:lpstr>
      <vt:lpstr>PowerPoint Presentation</vt:lpstr>
      <vt:lpstr>What is Damage Prevention?</vt:lpstr>
      <vt:lpstr>Stats</vt:lpstr>
      <vt:lpstr>Why is damage prevention important?</vt:lpstr>
      <vt:lpstr>Pipeline Damages</vt:lpstr>
      <vt:lpstr>PowerPoint Presentation</vt:lpstr>
      <vt:lpstr>Municipal strategies to consider</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Jeremy G. Lenz</dc:creator>
  <cp:lastModifiedBy>Lesley Ketchabaw</cp:lastModifiedBy>
  <cp:revision>900</cp:revision>
  <cp:lastPrinted>2018-01-16T16:52:06Z</cp:lastPrinted>
  <dcterms:created xsi:type="dcterms:W3CDTF">2017-07-25T01:21:33Z</dcterms:created>
  <dcterms:modified xsi:type="dcterms:W3CDTF">2022-03-07T16:29:25Z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b1a6f161-e42b-4c47-8f69-f6a81e023e2d_Enabled">
    <vt:lpwstr>True</vt:lpwstr>
  </property>
  <property fmtid="{D5CDD505-2E9C-101B-9397-08002B2CF9AE}" pid="3" name="MSIP_Label_b1a6f161-e42b-4c47-8f69-f6a81e023e2d_SiteId">
    <vt:lpwstr>271df5c2-953a-497b-93ad-7adf7a4b3cd7</vt:lpwstr>
  </property>
  <property fmtid="{D5CDD505-2E9C-101B-9397-08002B2CF9AE}" pid="4" name="MSIP_Label_b1a6f161-e42b-4c47-8f69-f6a81e023e2d_Owner">
    <vt:lpwstr>kuryloa@Spectraenergy.com</vt:lpwstr>
  </property>
  <property fmtid="{D5CDD505-2E9C-101B-9397-08002B2CF9AE}" pid="5" name="MSIP_Label_b1a6f161-e42b-4c47-8f69-f6a81e023e2d_SetDate">
    <vt:lpwstr>2020-01-29T22:36:08.8832103Z</vt:lpwstr>
  </property>
  <property fmtid="{D5CDD505-2E9C-101B-9397-08002B2CF9AE}" pid="6" name="MSIP_Label_b1a6f161-e42b-4c47-8f69-f6a81e023e2d_Name">
    <vt:lpwstr>Internal</vt:lpwstr>
  </property>
  <property fmtid="{D5CDD505-2E9C-101B-9397-08002B2CF9AE}" pid="7" name="MSIP_Label_b1a6f161-e42b-4c47-8f69-f6a81e023e2d_Application">
    <vt:lpwstr>Microsoft Azure Information Protection</vt:lpwstr>
  </property>
  <property fmtid="{D5CDD505-2E9C-101B-9397-08002B2CF9AE}" pid="8" name="MSIP_Label_b1a6f161-e42b-4c47-8f69-f6a81e023e2d_Extended_MSFT_Method">
    <vt:lpwstr>Automatic</vt:lpwstr>
  </property>
  <property fmtid="{D5CDD505-2E9C-101B-9397-08002B2CF9AE}" pid="9" name="Sensitivity">
    <vt:lpwstr>Internal</vt:lpwstr>
  </property>
  <property fmtid="{D5CDD505-2E9C-101B-9397-08002B2CF9AE}" pid="10" name="_AdHocReviewCycleID">
    <vt:i4>1813922169</vt:i4>
  </property>
  <property fmtid="{D5CDD505-2E9C-101B-9397-08002B2CF9AE}" pid="11" name="_NewReviewCycle">
    <vt:lpwstr/>
  </property>
  <property fmtid="{D5CDD505-2E9C-101B-9397-08002B2CF9AE}" pid="12" name="_EmailSubject">
    <vt:lpwstr>2022 Annual Contractor's Meeting - Presenters Agenda</vt:lpwstr>
  </property>
  <property fmtid="{D5CDD505-2E9C-101B-9397-08002B2CF9AE}" pid="13" name="_AuthorEmail">
    <vt:lpwstr>Barry.Shoppoff@enbridge.com</vt:lpwstr>
  </property>
  <property fmtid="{D5CDD505-2E9C-101B-9397-08002B2CF9AE}" pid="14" name="_AuthorEmailDisplayName">
    <vt:lpwstr>Barry Shoppoff</vt:lpwstr>
  </property>
  <property fmtid="{D5CDD505-2E9C-101B-9397-08002B2CF9AE}" pid="15" name="_PreviousAdHocReviewCycleID">
    <vt:i4>-1455776329</vt:i4>
  </property>
</Properties>
</file>