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5" r:id="rId2"/>
    <p:sldMasterId id="2147483661" r:id="rId3"/>
  </p:sldMasterIdLst>
  <p:notesMasterIdLst>
    <p:notesMasterId r:id="rId13"/>
  </p:notesMasterIdLst>
  <p:sldIdLst>
    <p:sldId id="256" r:id="rId4"/>
    <p:sldId id="263" r:id="rId5"/>
    <p:sldId id="266" r:id="rId6"/>
    <p:sldId id="267" r:id="rId7"/>
    <p:sldId id="268" r:id="rId8"/>
    <p:sldId id="269" r:id="rId9"/>
    <p:sldId id="270" r:id="rId10"/>
    <p:sldId id="271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92"/>
    <p:restoredTop sz="91903" autoAdjust="0"/>
  </p:normalViewPr>
  <p:slideViewPr>
    <p:cSldViewPr snapToGrid="0" snapToObjects="1">
      <p:cViewPr varScale="1">
        <p:scale>
          <a:sx n="61" d="100"/>
          <a:sy n="61" d="100"/>
        </p:scale>
        <p:origin x="5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7F2FD-B81C-3F4E-8530-C21E8FFE01E3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1CA52-9CA3-164C-B1E3-5748D03B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866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29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68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38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32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1CA52-9CA3-164C-B1E3-5748D03B0DA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9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03E33-2980-F14F-A8DD-ABCF4E883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13ED0-CCD1-9749-B511-4D7AE2237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41786B-E677-F848-9B08-EEAA0AFC4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F82287-E6E2-2242-AAB0-236A7C5C9973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376A42EF-564B-5841-B142-6958553A56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7B0262-AD3F-EF4F-9263-63379A6F49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0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610E6-1872-6D44-A542-17BA47208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A3607-CDD9-3B42-9675-6F0E64344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07F8D6-50DE-7C4E-A99F-A7D6728499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AACCAC-8292-0D4C-AB32-580709F17C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115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2005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353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969D1F-A473-ED43-88F4-CAD349CE06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6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C4CB595-214F-1F45-A56F-88EFB41AF9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0DBA15-9C69-B344-AA0B-2768721479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5FBB64-6EA8-E84A-9E04-FD94E9EAFC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1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D03B47-32F8-A742-BE46-756ED966CA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11537E-EA44-0A4A-9409-EA3E563835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365138" y="2950790"/>
            <a:ext cx="3461724" cy="956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65ED1E-159D-2F40-9D06-5E387FD190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38235"/>
            <a:ext cx="73046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3B4944-1BDE-484F-BD4A-C1EB237210FB}"/>
              </a:ext>
            </a:extLst>
          </p:cNvPr>
          <p:cNvSpPr txBox="1"/>
          <p:nvPr userDrawn="1"/>
        </p:nvSpPr>
        <p:spPr>
          <a:xfrm>
            <a:off x="450888" y="5973052"/>
            <a:ext cx="36579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err="1">
                <a:latin typeface="Helvetica" pitchFamily="2" charset="0"/>
              </a:rPr>
              <a:t>greatersudbury.ca</a:t>
            </a:r>
            <a:endParaRPr lang="en-US" sz="30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3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eatersudbury.ca/2022construc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CB575-85F1-2B48-BB27-F2568A644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2022 Construction Season</a:t>
            </a:r>
            <a:endParaRPr lang="en-US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098FC3-97F8-CA46-A483-1EB03F839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David Shelsted P.Eng. </a:t>
            </a:r>
          </a:p>
          <a:p>
            <a:r>
              <a:rPr lang="en-US" dirty="0"/>
              <a:t>Director of Engineering Services</a:t>
            </a:r>
          </a:p>
        </p:txBody>
      </p:sp>
    </p:spTree>
    <p:extLst>
      <p:ext uri="{BB962C8B-B14F-4D97-AF65-F5344CB8AC3E}">
        <p14:creationId xmlns:p14="http://schemas.microsoft.com/office/powerpoint/2010/main" val="2628380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10AE5-372F-4430-A834-88179899A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Book 7 Release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0D2F2-CAD4-4592-831A-8D896A32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28209" cy="3940174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MTO has indicated they will update Book 7 for the start of the 2022 construction season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Result of industry consultation that began in 2018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Will include additional information on Automated Flagger Assistance Devices (AFAD)</a:t>
            </a:r>
          </a:p>
        </p:txBody>
      </p:sp>
      <p:pic>
        <p:nvPicPr>
          <p:cNvPr id="5" name="Picture 4" descr="A picture containing text, sign, sky, yellow&#10;&#10;Description automatically generated">
            <a:extLst>
              <a:ext uri="{FF2B5EF4-FFF2-40B4-BE49-F238E27FC236}">
                <a16:creationId xmlns:a16="http://schemas.microsoft.com/office/drawing/2014/main" id="{AB9D4BBA-A214-4729-AFA7-A6C6E5793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968" y="1433600"/>
            <a:ext cx="3548778" cy="367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05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10AE5-372F-4430-A834-88179899A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97457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Carry-Overs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0D2F2-CAD4-4592-831A-8D896A32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871" y="1828347"/>
            <a:ext cx="10784114" cy="3940174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ENG21-2 Hyland Drive and Wellington Heights Reconstruction,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ENG21-3 Dell Street Reconstruction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ENG21-4 Roy Street Reconstruction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ENG21-10 Lively Sewer Upgrades,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ENG20-24 MR35 Road Widening,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ENG21-30 Barry Downe Road Widening</a:t>
            </a:r>
          </a:p>
        </p:txBody>
      </p:sp>
      <p:pic>
        <p:nvPicPr>
          <p:cNvPr id="13" name="Picture 12" descr="Text&#10;&#10;Description automatically generated with medium confidence">
            <a:extLst>
              <a:ext uri="{FF2B5EF4-FFF2-40B4-BE49-F238E27FC236}">
                <a16:creationId xmlns:a16="http://schemas.microsoft.com/office/drawing/2014/main" id="{B196B12B-6926-4E68-B81A-27C68F80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3717" y="2495377"/>
            <a:ext cx="3591940" cy="291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04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0D2F2-CAD4-4592-831A-8D896A32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814" y="5237957"/>
            <a:ext cx="10410371" cy="8597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www.greatersudbury.ca/2022construction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Picture 3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6B378BC4-63D9-4231-BA62-F8F9C6BFF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602" y="435428"/>
            <a:ext cx="8752793" cy="454282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527347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9A1003AD-4942-4EF8-A1A4-D544D61BD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1370" y="2891518"/>
            <a:ext cx="4871358" cy="2664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910AE5-372F-4430-A834-88179899A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271" y="48531"/>
            <a:ext cx="10497457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Tender Schedule Highlights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0EA9EC5-24C8-4083-890E-2CCF3F6DE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613" y="1659353"/>
            <a:ext cx="5785757" cy="3940174"/>
          </a:xfrm>
        </p:spPr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Longyear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Drive at Edison Rd - Roundabout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Lorne Square - Storm Replacement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Walter St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Kalmo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Rd - Bridge Replacement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Kingsway - Roadway Reconstruction and Rehabilitation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008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905E729-4F7D-444B-93B0-1DB9E04E4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831" y="0"/>
            <a:ext cx="11498338" cy="698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29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DC8AF6F-9D95-4F0A-A7E1-206729197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65" y="0"/>
            <a:ext cx="115000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17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48291B15-1BBF-42A6-A1C9-F1086BB0C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61" y="0"/>
            <a:ext cx="112330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97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10AE5-372F-4430-A834-88179899A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5666" y="2334549"/>
            <a:ext cx="4999893" cy="1325563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983062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131</Words>
  <Application>Microsoft Office PowerPoint</Application>
  <PresentationFormat>Widescreen</PresentationFormat>
  <Paragraphs>27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Helvetica</vt:lpstr>
      <vt:lpstr>Office Theme</vt:lpstr>
      <vt:lpstr>1_Office Theme</vt:lpstr>
      <vt:lpstr>2_Office Theme</vt:lpstr>
      <vt:lpstr>2022 Construction Season</vt:lpstr>
      <vt:lpstr>New Book 7 Release</vt:lpstr>
      <vt:lpstr>2021 Carry-Overs</vt:lpstr>
      <vt:lpstr>PowerPoint Presentation</vt:lpstr>
      <vt:lpstr>2022 Tender Schedule Highlights</vt:lpstr>
      <vt:lpstr>PowerPoint Presentation</vt:lpstr>
      <vt:lpstr>PowerPoint Presentation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Maurissa Zuccolo</dc:creator>
  <cp:lastModifiedBy>Lesley Ketchabaw</cp:lastModifiedBy>
  <cp:revision>47</cp:revision>
  <dcterms:created xsi:type="dcterms:W3CDTF">2020-02-04T15:30:10Z</dcterms:created>
  <dcterms:modified xsi:type="dcterms:W3CDTF">2022-03-07T16:23:00Z</dcterms:modified>
</cp:coreProperties>
</file>