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
  </p:notesMasterIdLst>
  <p:handoutMasterIdLst>
    <p:handoutMasterId r:id="rId10"/>
  </p:handoutMasterIdLst>
  <p:sldIdLst>
    <p:sldId id="256" r:id="rId2"/>
    <p:sldId id="270" r:id="rId3"/>
    <p:sldId id="271" r:id="rId4"/>
    <p:sldId id="261" r:id="rId5"/>
    <p:sldId id="266" r:id="rId6"/>
    <p:sldId id="269" r:id="rId7"/>
    <p:sldId id="267" r:id="rId8"/>
  </p:sldIdLst>
  <p:sldSz cx="12192000" cy="6858000"/>
  <p:notesSz cx="7315200" cy="9601200"/>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randa Edwards" initials="ME" lastIdx="3" clrIdx="0">
    <p:extLst>
      <p:ext uri="{19B8F6BF-5375-455C-9EA6-DF929625EA0E}">
        <p15:presenceInfo xmlns:p15="http://schemas.microsoft.com/office/powerpoint/2012/main" userId="Miranda Edward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24" autoAdjust="0"/>
    <p:restoredTop sz="95624" autoAdjust="0"/>
  </p:normalViewPr>
  <p:slideViewPr>
    <p:cSldViewPr snapToGrid="0">
      <p:cViewPr varScale="1">
        <p:scale>
          <a:sx n="107" d="100"/>
          <a:sy n="107" d="100"/>
        </p:scale>
        <p:origin x="486"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73" d="100"/>
          <a:sy n="73" d="100"/>
        </p:scale>
        <p:origin x="-3372" y="-8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6382956-962D-A943-8C47-95094FFA4E62}"/>
              </a:ext>
            </a:extLst>
          </p:cNvPr>
          <p:cNvSpPr>
            <a:spLocks noGrp="1"/>
          </p:cNvSpPr>
          <p:nvPr>
            <p:ph type="hdr" sz="quarter"/>
          </p:nvPr>
        </p:nvSpPr>
        <p:spPr>
          <a:xfrm>
            <a:off x="0" y="0"/>
            <a:ext cx="3170583" cy="480388"/>
          </a:xfrm>
          <a:prstGeom prst="rect">
            <a:avLst/>
          </a:prstGeom>
        </p:spPr>
        <p:txBody>
          <a:bodyPr vert="horz" lIns="96653" tIns="48327" rIns="96653" bIns="48327"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7EF7FEDD-85AB-3948-B1FB-ED1342ECF383}"/>
              </a:ext>
            </a:extLst>
          </p:cNvPr>
          <p:cNvSpPr>
            <a:spLocks noGrp="1"/>
          </p:cNvSpPr>
          <p:nvPr>
            <p:ph type="dt" sz="quarter" idx="1"/>
          </p:nvPr>
        </p:nvSpPr>
        <p:spPr>
          <a:xfrm>
            <a:off x="4142962" y="0"/>
            <a:ext cx="3170583" cy="480388"/>
          </a:xfrm>
          <a:prstGeom prst="rect">
            <a:avLst/>
          </a:prstGeom>
        </p:spPr>
        <p:txBody>
          <a:bodyPr vert="horz" lIns="96653" tIns="48327" rIns="96653" bIns="48327" rtlCol="0"/>
          <a:lstStyle>
            <a:lvl1pPr algn="r" eaLnBrk="1" fontAlgn="auto" hangingPunct="1">
              <a:spcBef>
                <a:spcPts val="0"/>
              </a:spcBef>
              <a:spcAft>
                <a:spcPts val="0"/>
              </a:spcAft>
              <a:defRPr sz="1200">
                <a:latin typeface="+mn-lt"/>
                <a:cs typeface="+mn-cs"/>
              </a:defRPr>
            </a:lvl1pPr>
          </a:lstStyle>
          <a:p>
            <a:pPr>
              <a:defRPr/>
            </a:pPr>
            <a:fld id="{D6A8533E-3F2F-F14F-8335-20A774077FF1}" type="datetimeFigureOut">
              <a:rPr lang="en-US"/>
              <a:pPr>
                <a:defRPr/>
              </a:pPr>
              <a:t>2/27/2024</a:t>
            </a:fld>
            <a:endParaRPr lang="en-US"/>
          </a:p>
        </p:txBody>
      </p:sp>
      <p:sp>
        <p:nvSpPr>
          <p:cNvPr id="4" name="Footer Placeholder 3">
            <a:extLst>
              <a:ext uri="{FF2B5EF4-FFF2-40B4-BE49-F238E27FC236}">
                <a16:creationId xmlns:a16="http://schemas.microsoft.com/office/drawing/2014/main" id="{B1C56598-BCC3-C743-9861-070E09CBEBEE}"/>
              </a:ext>
            </a:extLst>
          </p:cNvPr>
          <p:cNvSpPr>
            <a:spLocks noGrp="1"/>
          </p:cNvSpPr>
          <p:nvPr>
            <p:ph type="ftr" sz="quarter" idx="2"/>
          </p:nvPr>
        </p:nvSpPr>
        <p:spPr>
          <a:xfrm>
            <a:off x="0" y="9119173"/>
            <a:ext cx="3170583" cy="480388"/>
          </a:xfrm>
          <a:prstGeom prst="rect">
            <a:avLst/>
          </a:prstGeom>
        </p:spPr>
        <p:txBody>
          <a:bodyPr vert="horz" lIns="96653" tIns="48327" rIns="96653" bIns="48327"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a:extLst>
              <a:ext uri="{FF2B5EF4-FFF2-40B4-BE49-F238E27FC236}">
                <a16:creationId xmlns:a16="http://schemas.microsoft.com/office/drawing/2014/main" id="{F22AE9AA-A47E-274F-A42B-116344875650}"/>
              </a:ext>
            </a:extLst>
          </p:cNvPr>
          <p:cNvSpPr>
            <a:spLocks noGrp="1"/>
          </p:cNvSpPr>
          <p:nvPr>
            <p:ph type="sldNum" sz="quarter" idx="3"/>
          </p:nvPr>
        </p:nvSpPr>
        <p:spPr>
          <a:xfrm>
            <a:off x="4142962" y="9119173"/>
            <a:ext cx="3170583" cy="480388"/>
          </a:xfrm>
          <a:prstGeom prst="rect">
            <a:avLst/>
          </a:prstGeom>
        </p:spPr>
        <p:txBody>
          <a:bodyPr vert="horz" wrap="square" lIns="96653" tIns="48327" rIns="96653" bIns="48327" numCol="1" anchor="b" anchorCtr="0" compatLnSpc="1">
            <a:prstTxWarp prst="textNoShape">
              <a:avLst/>
            </a:prstTxWarp>
          </a:bodyPr>
          <a:lstStyle>
            <a:lvl1pPr algn="r">
              <a:defRPr sz="1200">
                <a:latin typeface="Calibri" panose="020F0502020204030204" pitchFamily="34" charset="0"/>
              </a:defRPr>
            </a:lvl1pPr>
          </a:lstStyle>
          <a:p>
            <a:fld id="{C5B39CA3-2203-2348-9A4A-C370BF350239}"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4C52326-D6F8-084E-8BF8-523A72263535}"/>
              </a:ext>
            </a:extLst>
          </p:cNvPr>
          <p:cNvSpPr>
            <a:spLocks noGrp="1"/>
          </p:cNvSpPr>
          <p:nvPr>
            <p:ph type="hdr" sz="quarter"/>
          </p:nvPr>
        </p:nvSpPr>
        <p:spPr>
          <a:xfrm>
            <a:off x="0" y="0"/>
            <a:ext cx="3170583" cy="480388"/>
          </a:xfrm>
          <a:prstGeom prst="rect">
            <a:avLst/>
          </a:prstGeom>
        </p:spPr>
        <p:txBody>
          <a:bodyPr vert="horz" lIns="94851" tIns="47425" rIns="94851" bIns="47425"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E7EA8F2E-7F8B-5A45-BA19-F1EE3F769C38}"/>
              </a:ext>
            </a:extLst>
          </p:cNvPr>
          <p:cNvSpPr>
            <a:spLocks noGrp="1"/>
          </p:cNvSpPr>
          <p:nvPr>
            <p:ph type="dt" idx="1"/>
          </p:nvPr>
        </p:nvSpPr>
        <p:spPr>
          <a:xfrm>
            <a:off x="4142962" y="0"/>
            <a:ext cx="3170583" cy="480388"/>
          </a:xfrm>
          <a:prstGeom prst="rect">
            <a:avLst/>
          </a:prstGeom>
        </p:spPr>
        <p:txBody>
          <a:bodyPr vert="horz" lIns="94851" tIns="47425" rIns="94851" bIns="47425" rtlCol="0"/>
          <a:lstStyle>
            <a:lvl1pPr algn="r" eaLnBrk="1" fontAlgn="auto" hangingPunct="1">
              <a:spcBef>
                <a:spcPts val="0"/>
              </a:spcBef>
              <a:spcAft>
                <a:spcPts val="0"/>
              </a:spcAft>
              <a:defRPr sz="1200">
                <a:latin typeface="+mn-lt"/>
                <a:cs typeface="+mn-cs"/>
              </a:defRPr>
            </a:lvl1pPr>
          </a:lstStyle>
          <a:p>
            <a:pPr>
              <a:defRPr/>
            </a:pPr>
            <a:fld id="{BA450E02-F6D1-8A4B-B7F3-D665E6EF12D3}" type="datetimeFigureOut">
              <a:rPr lang="en-US"/>
              <a:pPr>
                <a:defRPr/>
              </a:pPr>
              <a:t>2/27/2024</a:t>
            </a:fld>
            <a:endParaRPr lang="en-US"/>
          </a:p>
        </p:txBody>
      </p:sp>
      <p:sp>
        <p:nvSpPr>
          <p:cNvPr id="4" name="Slide Image Placeholder 3">
            <a:extLst>
              <a:ext uri="{FF2B5EF4-FFF2-40B4-BE49-F238E27FC236}">
                <a16:creationId xmlns:a16="http://schemas.microsoft.com/office/drawing/2014/main" id="{86EF4E4C-81FA-0344-809B-4BC8008E830A}"/>
              </a:ext>
            </a:extLst>
          </p:cNvPr>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4851" tIns="47425" rIns="94851" bIns="47425" rtlCol="0" anchor="ctr"/>
          <a:lstStyle/>
          <a:p>
            <a:pPr lvl="0"/>
            <a:endParaRPr lang="en-US" noProof="0"/>
          </a:p>
        </p:txBody>
      </p:sp>
      <p:sp>
        <p:nvSpPr>
          <p:cNvPr id="5" name="Notes Placeholder 4">
            <a:extLst>
              <a:ext uri="{FF2B5EF4-FFF2-40B4-BE49-F238E27FC236}">
                <a16:creationId xmlns:a16="http://schemas.microsoft.com/office/drawing/2014/main" id="{FA2A9DC4-862F-374F-A88A-06B6FE017C20}"/>
              </a:ext>
            </a:extLst>
          </p:cNvPr>
          <p:cNvSpPr>
            <a:spLocks noGrp="1"/>
          </p:cNvSpPr>
          <p:nvPr>
            <p:ph type="body" sz="quarter" idx="3"/>
          </p:nvPr>
        </p:nvSpPr>
        <p:spPr>
          <a:xfrm>
            <a:off x="732183" y="4561226"/>
            <a:ext cx="5850835" cy="4320213"/>
          </a:xfrm>
          <a:prstGeom prst="rect">
            <a:avLst/>
          </a:prstGeom>
        </p:spPr>
        <p:txBody>
          <a:bodyPr vert="horz" lIns="94851" tIns="47425" rIns="94851" bIns="47425"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44E7825E-0E59-7A43-A884-A45822F812BC}"/>
              </a:ext>
            </a:extLst>
          </p:cNvPr>
          <p:cNvSpPr>
            <a:spLocks noGrp="1"/>
          </p:cNvSpPr>
          <p:nvPr>
            <p:ph type="ftr" sz="quarter" idx="4"/>
          </p:nvPr>
        </p:nvSpPr>
        <p:spPr>
          <a:xfrm>
            <a:off x="0" y="9119173"/>
            <a:ext cx="3170583" cy="480388"/>
          </a:xfrm>
          <a:prstGeom prst="rect">
            <a:avLst/>
          </a:prstGeom>
        </p:spPr>
        <p:txBody>
          <a:bodyPr vert="horz" lIns="94851" tIns="47425" rIns="94851" bIns="47425"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6C20B498-233E-0C46-B871-C67C7B4E5A64}"/>
              </a:ext>
            </a:extLst>
          </p:cNvPr>
          <p:cNvSpPr>
            <a:spLocks noGrp="1"/>
          </p:cNvSpPr>
          <p:nvPr>
            <p:ph type="sldNum" sz="quarter" idx="5"/>
          </p:nvPr>
        </p:nvSpPr>
        <p:spPr>
          <a:xfrm>
            <a:off x="4142962" y="9119173"/>
            <a:ext cx="3170583" cy="480388"/>
          </a:xfrm>
          <a:prstGeom prst="rect">
            <a:avLst/>
          </a:prstGeom>
        </p:spPr>
        <p:txBody>
          <a:bodyPr vert="horz" wrap="square" lIns="94851" tIns="47425" rIns="94851" bIns="47425" numCol="1" anchor="b" anchorCtr="0" compatLnSpc="1">
            <a:prstTxWarp prst="textNoShape">
              <a:avLst/>
            </a:prstTxWarp>
          </a:bodyPr>
          <a:lstStyle>
            <a:lvl1pPr algn="r">
              <a:defRPr sz="1200">
                <a:latin typeface="Calibri" panose="020F0502020204030204" pitchFamily="34" charset="0"/>
              </a:defRPr>
            </a:lvl1pPr>
          </a:lstStyle>
          <a:p>
            <a:fld id="{7CD86EDB-40AB-204E-BF19-FA577AFDC60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BD0599D7-342C-B449-BEEC-573B163DBFA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A5BAC603-4B23-694D-B5B8-D6B94E11EFD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21508" name="Slide Number Placeholder 3">
            <a:extLst>
              <a:ext uri="{FF2B5EF4-FFF2-40B4-BE49-F238E27FC236}">
                <a16:creationId xmlns:a16="http://schemas.microsoft.com/office/drawing/2014/main" id="{29A09B8C-3507-114F-8D14-FD875EEA7A1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70662" indent="-296408" eaLnBrk="0" hangingPunct="0">
              <a:defRPr>
                <a:solidFill>
                  <a:schemeClr val="tx1"/>
                </a:solidFill>
                <a:latin typeface="Arial" panose="020B0604020202020204" pitchFamily="34" charset="0"/>
                <a:cs typeface="Arial" panose="020B0604020202020204" pitchFamily="34" charset="0"/>
              </a:defRPr>
            </a:lvl2pPr>
            <a:lvl3pPr marL="1185634" indent="-237127" eaLnBrk="0" hangingPunct="0">
              <a:defRPr>
                <a:solidFill>
                  <a:schemeClr val="tx1"/>
                </a:solidFill>
                <a:latin typeface="Arial" panose="020B0604020202020204" pitchFamily="34" charset="0"/>
                <a:cs typeface="Arial" panose="020B0604020202020204" pitchFamily="34" charset="0"/>
              </a:defRPr>
            </a:lvl3pPr>
            <a:lvl4pPr marL="1659887" indent="-237127" eaLnBrk="0" hangingPunct="0">
              <a:defRPr>
                <a:solidFill>
                  <a:schemeClr val="tx1"/>
                </a:solidFill>
                <a:latin typeface="Arial" panose="020B0604020202020204" pitchFamily="34" charset="0"/>
                <a:cs typeface="Arial" panose="020B0604020202020204" pitchFamily="34" charset="0"/>
              </a:defRPr>
            </a:lvl4pPr>
            <a:lvl5pPr marL="2134141" indent="-237127" eaLnBrk="0" hangingPunct="0">
              <a:defRPr>
                <a:solidFill>
                  <a:schemeClr val="tx1"/>
                </a:solidFill>
                <a:latin typeface="Arial" panose="020B0604020202020204" pitchFamily="34" charset="0"/>
                <a:cs typeface="Arial" panose="020B0604020202020204" pitchFamily="34" charset="0"/>
              </a:defRPr>
            </a:lvl5pPr>
            <a:lvl6pPr marL="2608395" indent="-237127" defTabSz="47425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82648" indent="-237127" defTabSz="47425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556902" indent="-237127" defTabSz="47425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4031155" indent="-237127" defTabSz="47425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CE2AD6F-28A2-8043-9A2F-FEBA404E0A07}" type="slidenum">
              <a:rPr lang="en-US" altLang="en-US">
                <a:latin typeface="Calibri" panose="020F0502020204030204" pitchFamily="34" charset="0"/>
              </a:rPr>
              <a:pPr eaLnBrk="1" hangingPunct="1"/>
              <a:t>1</a:t>
            </a:fld>
            <a:endParaRPr lang="en-US"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4" descr="A screenshot of a social media post&#10;&#10;Description automatically generated">
            <a:extLst>
              <a:ext uri="{FF2B5EF4-FFF2-40B4-BE49-F238E27FC236}">
                <a16:creationId xmlns:a16="http://schemas.microsoft.com/office/drawing/2014/main" id="{AC66B018-C9FE-D046-9C2E-284869406956}"/>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724C815B-E262-6F43-A30B-6E3AA31DFF0F}"/>
              </a:ext>
            </a:extLst>
          </p:cNvPr>
          <p:cNvPicPr>
            <a:picLocks noChangeAspect="1"/>
          </p:cNvPicPr>
          <p:nvPr userDrawn="1"/>
        </p:nvPicPr>
        <p:blipFill>
          <a:blip r:embed="rId3"/>
          <a:srcRect/>
          <a:stretch/>
        </p:blipFill>
        <p:spPr>
          <a:xfrm>
            <a:off x="555064" y="5638235"/>
            <a:ext cx="3217030" cy="888815"/>
          </a:xfrm>
          <a:prstGeom prst="rect">
            <a:avLst/>
          </a:prstGeom>
        </p:spPr>
      </p:pic>
      <p:sp>
        <p:nvSpPr>
          <p:cNvPr id="9" name="TextBox 8">
            <a:extLst>
              <a:ext uri="{FF2B5EF4-FFF2-40B4-BE49-F238E27FC236}">
                <a16:creationId xmlns:a16="http://schemas.microsoft.com/office/drawing/2014/main" id="{5E308AC9-2FAD-4141-9B54-2C16CD48F87B}"/>
              </a:ext>
            </a:extLst>
          </p:cNvPr>
          <p:cNvSpPr txBox="1"/>
          <p:nvPr userDrawn="1"/>
        </p:nvSpPr>
        <p:spPr>
          <a:xfrm>
            <a:off x="7347756" y="5259144"/>
            <a:ext cx="4505116" cy="369332"/>
          </a:xfrm>
          <a:prstGeom prst="rect">
            <a:avLst/>
          </a:prstGeom>
          <a:noFill/>
        </p:spPr>
        <p:txBody>
          <a:bodyPr wrap="square" rtlCol="0">
            <a:spAutoFit/>
          </a:bodyPr>
          <a:lstStyle/>
          <a:p>
            <a:pPr algn="r"/>
            <a:r>
              <a:rPr lang="en-US" sz="1800" b="1" i="0" dirty="0">
                <a:latin typeface="Helvetica" pitchFamily="2" charset="0"/>
              </a:rPr>
              <a:t>2019-2027 Strategic Plan Priorities</a:t>
            </a:r>
          </a:p>
        </p:txBody>
      </p:sp>
      <p:pic>
        <p:nvPicPr>
          <p:cNvPr id="10" name="Picture 9" descr="A close up of a logo&#10;&#10;Description automatically generated">
            <a:extLst>
              <a:ext uri="{FF2B5EF4-FFF2-40B4-BE49-F238E27FC236}">
                <a16:creationId xmlns:a16="http://schemas.microsoft.com/office/drawing/2014/main" id="{C6EBD0AF-E6B1-7548-A32A-A149001437BD}"/>
              </a:ext>
            </a:extLst>
          </p:cNvPr>
          <p:cNvPicPr>
            <a:picLocks noChangeAspect="1"/>
          </p:cNvPicPr>
          <p:nvPr userDrawn="1"/>
        </p:nvPicPr>
        <p:blipFill>
          <a:blip r:embed="rId4">
            <a:alphaModFix amt="20000"/>
          </a:blip>
          <a:stretch>
            <a:fillRect/>
          </a:stretch>
        </p:blipFill>
        <p:spPr>
          <a:xfrm>
            <a:off x="-1127701" y="929857"/>
            <a:ext cx="6175936" cy="5753977"/>
          </a:xfrm>
          <a:prstGeom prst="rect">
            <a:avLst/>
          </a:prstGeom>
        </p:spPr>
      </p:pic>
      <p:pic>
        <p:nvPicPr>
          <p:cNvPr id="11" name="Picture 10">
            <a:extLst>
              <a:ext uri="{FF2B5EF4-FFF2-40B4-BE49-F238E27FC236}">
                <a16:creationId xmlns:a16="http://schemas.microsoft.com/office/drawing/2014/main" id="{76D145F7-1334-CE41-92D1-5E63C937B8ED}"/>
              </a:ext>
            </a:extLst>
          </p:cNvPr>
          <p:cNvPicPr>
            <a:picLocks noChangeAspect="1"/>
          </p:cNvPicPr>
          <p:nvPr userDrawn="1"/>
        </p:nvPicPr>
        <p:blipFill>
          <a:blip r:embed="rId5"/>
          <a:stretch>
            <a:fillRect/>
          </a:stretch>
        </p:blipFill>
        <p:spPr>
          <a:xfrm>
            <a:off x="4436482" y="5628476"/>
            <a:ext cx="7304630" cy="888815"/>
          </a:xfrm>
          <a:prstGeom prst="rect">
            <a:avLst/>
          </a:prstGeom>
        </p:spPr>
      </p:pic>
    </p:spTree>
    <p:extLst>
      <p:ext uri="{BB962C8B-B14F-4D97-AF65-F5344CB8AC3E}">
        <p14:creationId xmlns:p14="http://schemas.microsoft.com/office/powerpoint/2010/main" val="1939169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24C41F-D314-024C-A8FA-78A7AEF915F4}"/>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8A848C52-A5A6-4F04-94A7-B87A68C6B32D}" type="datetime1">
              <a:rPr lang="en-US" smtClean="0"/>
              <a:t>2/27/2024</a:t>
            </a:fld>
            <a:endParaRPr lang="en-US" dirty="0"/>
          </a:p>
        </p:txBody>
      </p:sp>
      <p:sp>
        <p:nvSpPr>
          <p:cNvPr id="5" name="Footer Placeholder 4">
            <a:extLst>
              <a:ext uri="{FF2B5EF4-FFF2-40B4-BE49-F238E27FC236}">
                <a16:creationId xmlns:a16="http://schemas.microsoft.com/office/drawing/2014/main" id="{57982F68-0C5B-1E4A-90E2-AC9C3ABF2BB0}"/>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07DDE8-6B46-4B42-841D-AA04588DFDEE}"/>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197A3A3E-4EA3-2642-B967-0EEFD418E804}" type="slidenum">
              <a:rPr lang="en-US" altLang="en-US"/>
              <a:pPr/>
              <a:t>‹#›</a:t>
            </a:fld>
            <a:endParaRPr lang="en-US" altLang="en-US"/>
          </a:p>
        </p:txBody>
      </p:sp>
    </p:spTree>
    <p:extLst>
      <p:ext uri="{BB962C8B-B14F-4D97-AF65-F5344CB8AC3E}">
        <p14:creationId xmlns:p14="http://schemas.microsoft.com/office/powerpoint/2010/main" val="1753326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E32BE51-8396-064B-AF95-F60C48D14B9F}"/>
              </a:ext>
            </a:extLst>
          </p:cNvPr>
          <p:cNvSpPr txBox="1">
            <a:spLocks noChangeArrowheads="1"/>
          </p:cNvSpPr>
          <p:nvPr/>
        </p:nvSpPr>
        <p:spPr bwMode="auto">
          <a:xfrm>
            <a:off x="541338" y="790575"/>
            <a:ext cx="609600" cy="584200"/>
          </a:xfrm>
          <a:prstGeom prst="rect">
            <a:avLst/>
          </a:prstGeom>
          <a:noFill/>
          <a:ln>
            <a:noFill/>
          </a:ln>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altLang="en-US" sz="8000">
                <a:solidFill>
                  <a:srgbClr val="C0E474"/>
                </a:solidFill>
              </a:rPr>
              <a:t>“</a:t>
            </a:r>
          </a:p>
        </p:txBody>
      </p:sp>
      <p:sp>
        <p:nvSpPr>
          <p:cNvPr id="6" name="TextBox 5">
            <a:extLst>
              <a:ext uri="{FF2B5EF4-FFF2-40B4-BE49-F238E27FC236}">
                <a16:creationId xmlns:a16="http://schemas.microsoft.com/office/drawing/2014/main" id="{6B87AE9E-B289-7E46-B721-68637C2310B9}"/>
              </a:ext>
            </a:extLst>
          </p:cNvPr>
          <p:cNvSpPr txBox="1">
            <a:spLocks noChangeArrowheads="1"/>
          </p:cNvSpPr>
          <p:nvPr/>
        </p:nvSpPr>
        <p:spPr bwMode="auto">
          <a:xfrm>
            <a:off x="8893175" y="2886075"/>
            <a:ext cx="609600" cy="585788"/>
          </a:xfrm>
          <a:prstGeom prst="rect">
            <a:avLst/>
          </a:prstGeom>
          <a:noFill/>
          <a:ln>
            <a:noFill/>
          </a:ln>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altLang="en-US" sz="8000">
                <a:solidFill>
                  <a:srgbClr val="C0E474"/>
                </a:solidFill>
              </a:rPr>
              <a:t>”</a:t>
            </a:r>
            <a:endParaRPr lang="en-US" altLang="en-US">
              <a:solidFill>
                <a:srgbClr val="C0E474"/>
              </a:solidFill>
            </a:endParaRP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42E1BB9D-3B2E-A14E-AF28-A1CC86591AB1}"/>
              </a:ext>
            </a:extLst>
          </p:cNvPr>
          <p:cNvSpPr>
            <a:spLocks noGrp="1"/>
          </p:cNvSpPr>
          <p:nvPr>
            <p:ph type="dt" sz="half" idx="14"/>
          </p:nvPr>
        </p:nvSpPr>
        <p:spPr>
          <a:xfrm>
            <a:off x="4410075" y="6042025"/>
            <a:ext cx="911225" cy="365125"/>
          </a:xfrm>
          <a:prstGeom prst="rect">
            <a:avLst/>
          </a:prstGeom>
        </p:spPr>
        <p:txBody>
          <a:bodyPr/>
          <a:lstStyle>
            <a:lvl1pPr>
              <a:defRPr/>
            </a:lvl1pPr>
          </a:lstStyle>
          <a:p>
            <a:pPr>
              <a:defRPr/>
            </a:pPr>
            <a:fld id="{5B28007E-6BE4-448D-8EEE-113EF940B0E7}" type="datetime1">
              <a:rPr lang="en-US" smtClean="0"/>
              <a:t>2/27/2024</a:t>
            </a:fld>
            <a:endParaRPr lang="en-US" dirty="0"/>
          </a:p>
        </p:txBody>
      </p:sp>
      <p:sp>
        <p:nvSpPr>
          <p:cNvPr id="8" name="Footer Placeholder 4">
            <a:extLst>
              <a:ext uri="{FF2B5EF4-FFF2-40B4-BE49-F238E27FC236}">
                <a16:creationId xmlns:a16="http://schemas.microsoft.com/office/drawing/2014/main" id="{14B98C37-AE14-3E48-BB31-9DDE4468AE03}"/>
              </a:ext>
            </a:extLst>
          </p:cNvPr>
          <p:cNvSpPr>
            <a:spLocks noGrp="1"/>
          </p:cNvSpPr>
          <p:nvPr>
            <p:ph type="ftr" sz="quarter" idx="15"/>
          </p:nvPr>
        </p:nvSpPr>
        <p:spPr>
          <a:xfrm>
            <a:off x="688975" y="6042025"/>
            <a:ext cx="3379788" cy="365125"/>
          </a:xfrm>
          <a:prstGeom prst="rect">
            <a:avLst/>
          </a:prstGeom>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D342B24C-3DB9-2645-AF0C-CB5BC6858A61}"/>
              </a:ext>
            </a:extLst>
          </p:cNvPr>
          <p:cNvSpPr>
            <a:spLocks noGrp="1"/>
          </p:cNvSpPr>
          <p:nvPr>
            <p:ph type="sldNum" sz="quarter" idx="16"/>
          </p:nvPr>
        </p:nvSpPr>
        <p:spPr>
          <a:xfrm>
            <a:off x="5603875" y="6042025"/>
            <a:ext cx="684213" cy="365125"/>
          </a:xfrm>
          <a:prstGeom prst="rect">
            <a:avLst/>
          </a:prstGeom>
        </p:spPr>
        <p:txBody>
          <a:bodyPr/>
          <a:lstStyle>
            <a:lvl1pPr>
              <a:defRPr/>
            </a:lvl1pPr>
          </a:lstStyle>
          <a:p>
            <a:fld id="{3AEF813E-1945-F449-8D84-CF89526355A2}" type="slidenum">
              <a:rPr lang="en-US" altLang="en-US"/>
              <a:pPr/>
              <a:t>‹#›</a:t>
            </a:fld>
            <a:endParaRPr lang="en-US" altLang="en-US"/>
          </a:p>
        </p:txBody>
      </p:sp>
    </p:spTree>
    <p:extLst>
      <p:ext uri="{BB962C8B-B14F-4D97-AF65-F5344CB8AC3E}">
        <p14:creationId xmlns:p14="http://schemas.microsoft.com/office/powerpoint/2010/main" val="1012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DFB4F9-EB46-2947-8FF8-996B9CF1B00E}"/>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A4CB73CB-3D79-4E28-9425-16711BC095B7}" type="datetime1">
              <a:rPr lang="en-US" smtClean="0"/>
              <a:t>2/27/2024</a:t>
            </a:fld>
            <a:endParaRPr lang="en-US" dirty="0"/>
          </a:p>
        </p:txBody>
      </p:sp>
      <p:sp>
        <p:nvSpPr>
          <p:cNvPr id="5" name="Footer Placeholder 4">
            <a:extLst>
              <a:ext uri="{FF2B5EF4-FFF2-40B4-BE49-F238E27FC236}">
                <a16:creationId xmlns:a16="http://schemas.microsoft.com/office/drawing/2014/main" id="{ED3D0066-182A-D54A-B63A-9AF0F183F957}"/>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25227001-AB3B-C947-977A-3118DA4699AC}"/>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7E269F65-DEF1-F545-AC17-595905B85E21}" type="slidenum">
              <a:rPr lang="en-US" altLang="en-US"/>
              <a:pPr/>
              <a:t>‹#›</a:t>
            </a:fld>
            <a:endParaRPr lang="en-US" altLang="en-US"/>
          </a:p>
        </p:txBody>
      </p:sp>
    </p:spTree>
    <p:extLst>
      <p:ext uri="{BB962C8B-B14F-4D97-AF65-F5344CB8AC3E}">
        <p14:creationId xmlns:p14="http://schemas.microsoft.com/office/powerpoint/2010/main" val="23523958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E8DB0E-9176-D24A-BB35-EE01EA981FBC}"/>
              </a:ext>
            </a:extLst>
          </p:cNvPr>
          <p:cNvSpPr txBox="1">
            <a:spLocks noChangeArrowheads="1"/>
          </p:cNvSpPr>
          <p:nvPr/>
        </p:nvSpPr>
        <p:spPr bwMode="auto">
          <a:xfrm>
            <a:off x="541338" y="790575"/>
            <a:ext cx="609600" cy="584200"/>
          </a:xfrm>
          <a:prstGeom prst="rect">
            <a:avLst/>
          </a:prstGeom>
          <a:noFill/>
          <a:ln>
            <a:noFill/>
          </a:ln>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altLang="en-US" sz="8000">
                <a:solidFill>
                  <a:srgbClr val="C0E474"/>
                </a:solidFill>
              </a:rPr>
              <a:t>“</a:t>
            </a:r>
          </a:p>
        </p:txBody>
      </p:sp>
      <p:sp>
        <p:nvSpPr>
          <p:cNvPr id="6" name="TextBox 5">
            <a:extLst>
              <a:ext uri="{FF2B5EF4-FFF2-40B4-BE49-F238E27FC236}">
                <a16:creationId xmlns:a16="http://schemas.microsoft.com/office/drawing/2014/main" id="{C9444096-ED3F-3746-9543-C55B43AF2212}"/>
              </a:ext>
            </a:extLst>
          </p:cNvPr>
          <p:cNvSpPr txBox="1">
            <a:spLocks noChangeArrowheads="1"/>
          </p:cNvSpPr>
          <p:nvPr/>
        </p:nvSpPr>
        <p:spPr bwMode="auto">
          <a:xfrm>
            <a:off x="8893175" y="2886075"/>
            <a:ext cx="609600" cy="585788"/>
          </a:xfrm>
          <a:prstGeom prst="rect">
            <a:avLst/>
          </a:prstGeom>
          <a:noFill/>
          <a:ln>
            <a:noFill/>
          </a:ln>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altLang="en-US" sz="8000">
                <a:solidFill>
                  <a:srgbClr val="C0E474"/>
                </a:solidFill>
              </a:rPr>
              <a:t>”</a:t>
            </a: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6A2E1C20-C688-DA47-8760-F04252CA9F3B}"/>
              </a:ext>
            </a:extLst>
          </p:cNvPr>
          <p:cNvSpPr>
            <a:spLocks noGrp="1"/>
          </p:cNvSpPr>
          <p:nvPr>
            <p:ph type="dt" sz="half" idx="14"/>
          </p:nvPr>
        </p:nvSpPr>
        <p:spPr>
          <a:xfrm>
            <a:off x="4410075" y="6042025"/>
            <a:ext cx="911225" cy="365125"/>
          </a:xfrm>
          <a:prstGeom prst="rect">
            <a:avLst/>
          </a:prstGeom>
        </p:spPr>
        <p:txBody>
          <a:bodyPr/>
          <a:lstStyle>
            <a:lvl1pPr>
              <a:defRPr/>
            </a:lvl1pPr>
          </a:lstStyle>
          <a:p>
            <a:pPr>
              <a:defRPr/>
            </a:pPr>
            <a:fld id="{2390A122-5C57-4374-AFD2-087242D785B1}" type="datetime1">
              <a:rPr lang="en-US" smtClean="0"/>
              <a:t>2/27/2024</a:t>
            </a:fld>
            <a:endParaRPr lang="en-US" dirty="0"/>
          </a:p>
        </p:txBody>
      </p:sp>
      <p:sp>
        <p:nvSpPr>
          <p:cNvPr id="8" name="Footer Placeholder 4">
            <a:extLst>
              <a:ext uri="{FF2B5EF4-FFF2-40B4-BE49-F238E27FC236}">
                <a16:creationId xmlns:a16="http://schemas.microsoft.com/office/drawing/2014/main" id="{00517D75-7B99-664C-B9F3-4DA81D38B8B2}"/>
              </a:ext>
            </a:extLst>
          </p:cNvPr>
          <p:cNvSpPr>
            <a:spLocks noGrp="1"/>
          </p:cNvSpPr>
          <p:nvPr>
            <p:ph type="ftr" sz="quarter" idx="15"/>
          </p:nvPr>
        </p:nvSpPr>
        <p:spPr>
          <a:xfrm>
            <a:off x="688975" y="6042025"/>
            <a:ext cx="3379788" cy="365125"/>
          </a:xfrm>
          <a:prstGeom prst="rect">
            <a:avLst/>
          </a:prstGeom>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CF520C8C-ED58-974B-9830-017B88B29632}"/>
              </a:ext>
            </a:extLst>
          </p:cNvPr>
          <p:cNvSpPr>
            <a:spLocks noGrp="1"/>
          </p:cNvSpPr>
          <p:nvPr>
            <p:ph type="sldNum" sz="quarter" idx="16"/>
          </p:nvPr>
        </p:nvSpPr>
        <p:spPr>
          <a:xfrm>
            <a:off x="5603875" y="6042025"/>
            <a:ext cx="684213" cy="365125"/>
          </a:xfrm>
          <a:prstGeom prst="rect">
            <a:avLst/>
          </a:prstGeom>
        </p:spPr>
        <p:txBody>
          <a:bodyPr/>
          <a:lstStyle>
            <a:lvl1pPr>
              <a:defRPr/>
            </a:lvl1pPr>
          </a:lstStyle>
          <a:p>
            <a:fld id="{04358D49-D5D2-FC43-AE08-DB38A3DE7442}" type="slidenum">
              <a:rPr lang="en-US" altLang="en-US"/>
              <a:pPr/>
              <a:t>‹#›</a:t>
            </a:fld>
            <a:endParaRPr lang="en-US" altLang="en-US"/>
          </a:p>
        </p:txBody>
      </p:sp>
    </p:spTree>
    <p:extLst>
      <p:ext uri="{BB962C8B-B14F-4D97-AF65-F5344CB8AC3E}">
        <p14:creationId xmlns:p14="http://schemas.microsoft.com/office/powerpoint/2010/main" val="27109734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a:extLst>
              <a:ext uri="{FF2B5EF4-FFF2-40B4-BE49-F238E27FC236}">
                <a16:creationId xmlns:a16="http://schemas.microsoft.com/office/drawing/2014/main" id="{3DF225F8-D2F7-6F4A-A291-246DB92C5B24}"/>
              </a:ext>
            </a:extLst>
          </p:cNvPr>
          <p:cNvSpPr>
            <a:spLocks noGrp="1"/>
          </p:cNvSpPr>
          <p:nvPr>
            <p:ph type="dt" sz="half" idx="14"/>
          </p:nvPr>
        </p:nvSpPr>
        <p:spPr>
          <a:xfrm>
            <a:off x="4410075" y="6042025"/>
            <a:ext cx="911225" cy="365125"/>
          </a:xfrm>
          <a:prstGeom prst="rect">
            <a:avLst/>
          </a:prstGeom>
        </p:spPr>
        <p:txBody>
          <a:bodyPr/>
          <a:lstStyle>
            <a:lvl1pPr>
              <a:defRPr/>
            </a:lvl1pPr>
          </a:lstStyle>
          <a:p>
            <a:pPr>
              <a:defRPr/>
            </a:pPr>
            <a:fld id="{9AE591D5-D931-4E8A-8A18-2A944BE6D357}" type="datetime1">
              <a:rPr lang="en-US" smtClean="0"/>
              <a:t>2/27/2024</a:t>
            </a:fld>
            <a:endParaRPr lang="en-US" dirty="0"/>
          </a:p>
        </p:txBody>
      </p:sp>
      <p:sp>
        <p:nvSpPr>
          <p:cNvPr id="6" name="Footer Placeholder 4">
            <a:extLst>
              <a:ext uri="{FF2B5EF4-FFF2-40B4-BE49-F238E27FC236}">
                <a16:creationId xmlns:a16="http://schemas.microsoft.com/office/drawing/2014/main" id="{289AF711-5F02-FB4F-B17E-15D28E3C5370}"/>
              </a:ext>
            </a:extLst>
          </p:cNvPr>
          <p:cNvSpPr>
            <a:spLocks noGrp="1"/>
          </p:cNvSpPr>
          <p:nvPr>
            <p:ph type="ftr" sz="quarter" idx="15"/>
          </p:nvPr>
        </p:nvSpPr>
        <p:spPr>
          <a:xfrm>
            <a:off x="688975" y="6042025"/>
            <a:ext cx="3379788" cy="365125"/>
          </a:xfrm>
          <a:prstGeom prst="rect">
            <a:avLst/>
          </a:prstGeom>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0F6BDE2-866F-C64A-B7C4-CCC348A632DF}"/>
              </a:ext>
            </a:extLst>
          </p:cNvPr>
          <p:cNvSpPr>
            <a:spLocks noGrp="1"/>
          </p:cNvSpPr>
          <p:nvPr>
            <p:ph type="sldNum" sz="quarter" idx="16"/>
          </p:nvPr>
        </p:nvSpPr>
        <p:spPr>
          <a:xfrm>
            <a:off x="5603875" y="6042025"/>
            <a:ext cx="684213" cy="365125"/>
          </a:xfrm>
          <a:prstGeom prst="rect">
            <a:avLst/>
          </a:prstGeom>
        </p:spPr>
        <p:txBody>
          <a:bodyPr/>
          <a:lstStyle>
            <a:lvl1pPr>
              <a:defRPr/>
            </a:lvl1pPr>
          </a:lstStyle>
          <a:p>
            <a:fld id="{52B1E2F7-A28E-B646-992C-59374F1F1C0E}" type="slidenum">
              <a:rPr lang="en-US" altLang="en-US"/>
              <a:pPr/>
              <a:t>‹#›</a:t>
            </a:fld>
            <a:endParaRPr lang="en-US" altLang="en-US"/>
          </a:p>
        </p:txBody>
      </p:sp>
    </p:spTree>
    <p:extLst>
      <p:ext uri="{BB962C8B-B14F-4D97-AF65-F5344CB8AC3E}">
        <p14:creationId xmlns:p14="http://schemas.microsoft.com/office/powerpoint/2010/main" val="1230531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8634C2C-5F13-5549-A54A-283EA2AD3254}"/>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79823CD4-2054-452A-A3BE-1197711680E1}" type="datetime1">
              <a:rPr lang="en-US" smtClean="0"/>
              <a:t>2/27/2024</a:t>
            </a:fld>
            <a:endParaRPr lang="en-US" dirty="0"/>
          </a:p>
        </p:txBody>
      </p:sp>
      <p:sp>
        <p:nvSpPr>
          <p:cNvPr id="5" name="Footer Placeholder 4">
            <a:extLst>
              <a:ext uri="{FF2B5EF4-FFF2-40B4-BE49-F238E27FC236}">
                <a16:creationId xmlns:a16="http://schemas.microsoft.com/office/drawing/2014/main" id="{D700A245-E6AA-DA42-9BC3-152A366BBC11}"/>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4179BF7-8B3C-294D-8A44-F528210B0A50}"/>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C1B0DBE3-6E34-A94B-86CC-72C9A376646F}" type="slidenum">
              <a:rPr lang="en-US" altLang="en-US"/>
              <a:pPr/>
              <a:t>‹#›</a:t>
            </a:fld>
            <a:endParaRPr lang="en-US" altLang="en-US"/>
          </a:p>
        </p:txBody>
      </p:sp>
    </p:spTree>
    <p:extLst>
      <p:ext uri="{BB962C8B-B14F-4D97-AF65-F5344CB8AC3E}">
        <p14:creationId xmlns:p14="http://schemas.microsoft.com/office/powerpoint/2010/main" val="6467430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B6CFAE3-FC1D-3244-9526-165A826C7764}"/>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3F2B766F-B502-422B-B616-F917A5044AEF}" type="datetime1">
              <a:rPr lang="en-US" smtClean="0"/>
              <a:t>2/27/2024</a:t>
            </a:fld>
            <a:endParaRPr lang="en-US" dirty="0"/>
          </a:p>
        </p:txBody>
      </p:sp>
      <p:sp>
        <p:nvSpPr>
          <p:cNvPr id="5" name="Footer Placeholder 4">
            <a:extLst>
              <a:ext uri="{FF2B5EF4-FFF2-40B4-BE49-F238E27FC236}">
                <a16:creationId xmlns:a16="http://schemas.microsoft.com/office/drawing/2014/main" id="{7F2F8507-78C9-2441-BDD3-2D4234ED05D4}"/>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DC96E55-177C-6448-9FA4-8CBF4D2F5DFB}"/>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47D46C97-2265-D34B-B0F4-E630ED828F8F}" type="slidenum">
              <a:rPr lang="en-US" altLang="en-US"/>
              <a:pPr/>
              <a:t>‹#›</a:t>
            </a:fld>
            <a:endParaRPr lang="en-US" altLang="en-US"/>
          </a:p>
        </p:txBody>
      </p:sp>
    </p:spTree>
    <p:extLst>
      <p:ext uri="{BB962C8B-B14F-4D97-AF65-F5344CB8AC3E}">
        <p14:creationId xmlns:p14="http://schemas.microsoft.com/office/powerpoint/2010/main" val="3458260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1C0CF78-B167-1749-AC56-22D589490D61}"/>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C26F7A81-A5BB-48CD-BAB0-327187B65970}" type="datetime1">
              <a:rPr lang="en-US" smtClean="0"/>
              <a:t>2/27/2024</a:t>
            </a:fld>
            <a:endParaRPr lang="en-US" dirty="0"/>
          </a:p>
        </p:txBody>
      </p:sp>
      <p:sp>
        <p:nvSpPr>
          <p:cNvPr id="5" name="Footer Placeholder 4">
            <a:extLst>
              <a:ext uri="{FF2B5EF4-FFF2-40B4-BE49-F238E27FC236}">
                <a16:creationId xmlns:a16="http://schemas.microsoft.com/office/drawing/2014/main" id="{9DC35D1E-4348-064F-8650-06C84306A210}"/>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DA38995-0617-3D40-A1C7-7A0FC850CE21}"/>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632DB516-724B-B941-9003-06CF4477A847}" type="slidenum">
              <a:rPr lang="en-US" altLang="en-US"/>
              <a:pPr/>
              <a:t>‹#›</a:t>
            </a:fld>
            <a:endParaRPr lang="en-US" altLang="en-US"/>
          </a:p>
        </p:txBody>
      </p:sp>
    </p:spTree>
    <p:extLst>
      <p:ext uri="{BB962C8B-B14F-4D97-AF65-F5344CB8AC3E}">
        <p14:creationId xmlns:p14="http://schemas.microsoft.com/office/powerpoint/2010/main" val="1328909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71EEEB-5D6C-4341-8072-529BCB49AEFE}"/>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EFC96896-06E2-4743-B53D-A49334B4249A}" type="datetime1">
              <a:rPr lang="en-US" smtClean="0"/>
              <a:t>2/27/2024</a:t>
            </a:fld>
            <a:endParaRPr lang="en-US" dirty="0"/>
          </a:p>
        </p:txBody>
      </p:sp>
      <p:sp>
        <p:nvSpPr>
          <p:cNvPr id="5" name="Footer Placeholder 4">
            <a:extLst>
              <a:ext uri="{FF2B5EF4-FFF2-40B4-BE49-F238E27FC236}">
                <a16:creationId xmlns:a16="http://schemas.microsoft.com/office/drawing/2014/main" id="{391B8888-39FA-B046-9415-573867AEE167}"/>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C97BCD3-72DC-EC46-9D4C-F697AA5060D4}"/>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E7A98281-2367-454D-AE8E-0BB4F104FF0F}" type="slidenum">
              <a:rPr lang="en-US" altLang="en-US"/>
              <a:pPr/>
              <a:t>‹#›</a:t>
            </a:fld>
            <a:endParaRPr lang="en-US" altLang="en-US"/>
          </a:p>
        </p:txBody>
      </p:sp>
    </p:spTree>
    <p:extLst>
      <p:ext uri="{BB962C8B-B14F-4D97-AF65-F5344CB8AC3E}">
        <p14:creationId xmlns:p14="http://schemas.microsoft.com/office/powerpoint/2010/main" val="566000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B2CFF98C-6C42-E649-AAA9-7CEAE2B81D4B}"/>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68FB2A56-2AE9-4BF3-A659-260D2902D4FB}" type="datetime1">
              <a:rPr lang="en-US" smtClean="0"/>
              <a:t>2/27/2024</a:t>
            </a:fld>
            <a:endParaRPr lang="en-US" dirty="0"/>
          </a:p>
        </p:txBody>
      </p:sp>
      <p:sp>
        <p:nvSpPr>
          <p:cNvPr id="6" name="Footer Placeholder 4">
            <a:extLst>
              <a:ext uri="{FF2B5EF4-FFF2-40B4-BE49-F238E27FC236}">
                <a16:creationId xmlns:a16="http://schemas.microsoft.com/office/drawing/2014/main" id="{45F7E5C9-BC6D-D84E-935D-A083F68C6653}"/>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1FD4ACC-4785-DC46-BF65-00FA2E678C6F}"/>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4FC47033-E035-9141-86AE-83B6AFDD308C}" type="slidenum">
              <a:rPr lang="en-US" altLang="en-US"/>
              <a:pPr/>
              <a:t>‹#›</a:t>
            </a:fld>
            <a:endParaRPr lang="en-US" altLang="en-US"/>
          </a:p>
        </p:txBody>
      </p:sp>
    </p:spTree>
    <p:extLst>
      <p:ext uri="{BB962C8B-B14F-4D97-AF65-F5344CB8AC3E}">
        <p14:creationId xmlns:p14="http://schemas.microsoft.com/office/powerpoint/2010/main" val="2383057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ED5C644F-803D-314A-A723-721F81ECF0BC}"/>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B675426E-6DBE-48B5-A666-4F81AD2F6E55}" type="datetime1">
              <a:rPr lang="en-US" smtClean="0"/>
              <a:t>2/27/2024</a:t>
            </a:fld>
            <a:endParaRPr lang="en-US" dirty="0"/>
          </a:p>
        </p:txBody>
      </p:sp>
      <p:sp>
        <p:nvSpPr>
          <p:cNvPr id="8" name="Footer Placeholder 4">
            <a:extLst>
              <a:ext uri="{FF2B5EF4-FFF2-40B4-BE49-F238E27FC236}">
                <a16:creationId xmlns:a16="http://schemas.microsoft.com/office/drawing/2014/main" id="{4E590A27-170F-554E-9FC0-1E447855B540}"/>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26517D50-3683-5D4E-A3B1-53C77DAA8275}"/>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9DDE48CE-E757-934D-91D0-7A121741AB4E}" type="slidenum">
              <a:rPr lang="en-US" altLang="en-US"/>
              <a:pPr/>
              <a:t>‹#›</a:t>
            </a:fld>
            <a:endParaRPr lang="en-US" altLang="en-US"/>
          </a:p>
        </p:txBody>
      </p:sp>
    </p:spTree>
    <p:extLst>
      <p:ext uri="{BB962C8B-B14F-4D97-AF65-F5344CB8AC3E}">
        <p14:creationId xmlns:p14="http://schemas.microsoft.com/office/powerpoint/2010/main" val="1692231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D57BE30-5426-F54C-A172-C067637FE31C}"/>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169F0749-7E2C-4BDB-AF4F-34A7297DDCFE}" type="datetime1">
              <a:rPr lang="en-US" smtClean="0"/>
              <a:t>2/27/2024</a:t>
            </a:fld>
            <a:endParaRPr lang="en-US" dirty="0"/>
          </a:p>
        </p:txBody>
      </p:sp>
      <p:sp>
        <p:nvSpPr>
          <p:cNvPr id="4" name="Footer Placeholder 4">
            <a:extLst>
              <a:ext uri="{FF2B5EF4-FFF2-40B4-BE49-F238E27FC236}">
                <a16:creationId xmlns:a16="http://schemas.microsoft.com/office/drawing/2014/main" id="{2838B88E-AE44-6249-BA61-5587DDBD2513}"/>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745442C-BF9A-7742-BDEA-F32CDB2B32F3}"/>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73DE1EFE-B751-7E49-9CAF-ED69B21EE1AD}" type="slidenum">
              <a:rPr lang="en-US" altLang="en-US"/>
              <a:pPr/>
              <a:t>‹#›</a:t>
            </a:fld>
            <a:endParaRPr lang="en-US" altLang="en-US"/>
          </a:p>
        </p:txBody>
      </p:sp>
    </p:spTree>
    <p:extLst>
      <p:ext uri="{BB962C8B-B14F-4D97-AF65-F5344CB8AC3E}">
        <p14:creationId xmlns:p14="http://schemas.microsoft.com/office/powerpoint/2010/main" val="2122235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65D6779-C16C-F04B-B457-BD66439C32CD}"/>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E68B2583-0F01-4F9D-AFDB-221B5648B8D9}" type="datetime1">
              <a:rPr lang="en-US" smtClean="0"/>
              <a:t>2/27/2024</a:t>
            </a:fld>
            <a:endParaRPr lang="en-US" dirty="0"/>
          </a:p>
        </p:txBody>
      </p:sp>
      <p:sp>
        <p:nvSpPr>
          <p:cNvPr id="3" name="Footer Placeholder 4">
            <a:extLst>
              <a:ext uri="{FF2B5EF4-FFF2-40B4-BE49-F238E27FC236}">
                <a16:creationId xmlns:a16="http://schemas.microsoft.com/office/drawing/2014/main" id="{F0243EA1-0C4F-AB48-AFAA-B056CF52D63A}"/>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FB4DCA5-F5E2-B64D-966D-50E86714277D}"/>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02E1E344-F817-124D-AAED-40A8085C7C99}" type="slidenum">
              <a:rPr lang="en-US" altLang="en-US"/>
              <a:pPr/>
              <a:t>‹#›</a:t>
            </a:fld>
            <a:endParaRPr lang="en-US" altLang="en-US"/>
          </a:p>
        </p:txBody>
      </p:sp>
    </p:spTree>
    <p:extLst>
      <p:ext uri="{BB962C8B-B14F-4D97-AF65-F5344CB8AC3E}">
        <p14:creationId xmlns:p14="http://schemas.microsoft.com/office/powerpoint/2010/main" val="2448161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ABDE2F2F-F7E5-E347-ADA8-312DA1DC3CF2}"/>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22D00069-06E3-45CE-B330-E292160A12CA}" type="datetime1">
              <a:rPr lang="en-US" smtClean="0"/>
              <a:t>2/27/2024</a:t>
            </a:fld>
            <a:endParaRPr lang="en-US" dirty="0"/>
          </a:p>
        </p:txBody>
      </p:sp>
      <p:sp>
        <p:nvSpPr>
          <p:cNvPr id="6" name="Footer Placeholder 4">
            <a:extLst>
              <a:ext uri="{FF2B5EF4-FFF2-40B4-BE49-F238E27FC236}">
                <a16:creationId xmlns:a16="http://schemas.microsoft.com/office/drawing/2014/main" id="{046E24A8-D9B2-014E-982B-D4849943162A}"/>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D05A051-1B10-C043-9476-7913FB285514}"/>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E092DB04-D6BF-FE48-8058-2394D691A8E5}" type="slidenum">
              <a:rPr lang="en-US" altLang="en-US"/>
              <a:pPr/>
              <a:t>‹#›</a:t>
            </a:fld>
            <a:endParaRPr lang="en-US" altLang="en-US"/>
          </a:p>
        </p:txBody>
      </p:sp>
    </p:spTree>
    <p:extLst>
      <p:ext uri="{BB962C8B-B14F-4D97-AF65-F5344CB8AC3E}">
        <p14:creationId xmlns:p14="http://schemas.microsoft.com/office/powerpoint/2010/main" val="150015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B6A87BF7-9523-8F4B-A84F-4CAE5E76A455}"/>
              </a:ext>
            </a:extLst>
          </p:cNvPr>
          <p:cNvSpPr>
            <a:spLocks noGrp="1"/>
          </p:cNvSpPr>
          <p:nvPr>
            <p:ph type="dt" sz="half" idx="10"/>
          </p:nvPr>
        </p:nvSpPr>
        <p:spPr>
          <a:xfrm>
            <a:off x="4410075" y="6042025"/>
            <a:ext cx="911225" cy="365125"/>
          </a:xfrm>
          <a:prstGeom prst="rect">
            <a:avLst/>
          </a:prstGeom>
        </p:spPr>
        <p:txBody>
          <a:bodyPr/>
          <a:lstStyle>
            <a:lvl1pPr>
              <a:defRPr/>
            </a:lvl1pPr>
          </a:lstStyle>
          <a:p>
            <a:pPr>
              <a:defRPr/>
            </a:pPr>
            <a:fld id="{D9708966-A8D7-4288-A37E-82EB46F2D5CA}" type="datetime1">
              <a:rPr lang="en-US" smtClean="0"/>
              <a:t>2/27/2024</a:t>
            </a:fld>
            <a:endParaRPr lang="en-US" dirty="0"/>
          </a:p>
        </p:txBody>
      </p:sp>
      <p:sp>
        <p:nvSpPr>
          <p:cNvPr id="6" name="Footer Placeholder 4">
            <a:extLst>
              <a:ext uri="{FF2B5EF4-FFF2-40B4-BE49-F238E27FC236}">
                <a16:creationId xmlns:a16="http://schemas.microsoft.com/office/drawing/2014/main" id="{BA83DAC3-B06E-7840-A977-D28D59A878F9}"/>
              </a:ext>
            </a:extLst>
          </p:cNvPr>
          <p:cNvSpPr>
            <a:spLocks noGrp="1"/>
          </p:cNvSpPr>
          <p:nvPr>
            <p:ph type="ftr" sz="quarter" idx="11"/>
          </p:nvPr>
        </p:nvSpPr>
        <p:spPr>
          <a:xfrm>
            <a:off x="688975" y="6042025"/>
            <a:ext cx="3379788" cy="365125"/>
          </a:xfrm>
          <a:prstGeom prst="rect">
            <a:avLst/>
          </a:prstGeom>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571DBD3-B07B-EC4A-9554-BBEC4D95826B}"/>
              </a:ext>
            </a:extLst>
          </p:cNvPr>
          <p:cNvSpPr>
            <a:spLocks noGrp="1"/>
          </p:cNvSpPr>
          <p:nvPr>
            <p:ph type="sldNum" sz="quarter" idx="12"/>
          </p:nvPr>
        </p:nvSpPr>
        <p:spPr>
          <a:xfrm>
            <a:off x="5603875" y="6042025"/>
            <a:ext cx="684213" cy="365125"/>
          </a:xfrm>
          <a:prstGeom prst="rect">
            <a:avLst/>
          </a:prstGeom>
        </p:spPr>
        <p:txBody>
          <a:bodyPr/>
          <a:lstStyle>
            <a:lvl1pPr>
              <a:defRPr/>
            </a:lvl1pPr>
          </a:lstStyle>
          <a:p>
            <a:fld id="{10F252D3-EC65-0B46-AE32-9DFA3FA2A5E3}" type="slidenum">
              <a:rPr lang="en-US" altLang="en-US"/>
              <a:pPr/>
              <a:t>‹#›</a:t>
            </a:fld>
            <a:endParaRPr lang="en-US" altLang="en-US"/>
          </a:p>
        </p:txBody>
      </p:sp>
    </p:spTree>
    <p:extLst>
      <p:ext uri="{BB962C8B-B14F-4D97-AF65-F5344CB8AC3E}">
        <p14:creationId xmlns:p14="http://schemas.microsoft.com/office/powerpoint/2010/main" val="1348121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screenshot of a social media post&#10;&#10;Description automatically generated">
            <a:extLst>
              <a:ext uri="{FF2B5EF4-FFF2-40B4-BE49-F238E27FC236}">
                <a16:creationId xmlns:a16="http://schemas.microsoft.com/office/drawing/2014/main" id="{F8307E7A-0850-4441-B55B-56C54352D13D}"/>
              </a:ext>
            </a:extLst>
          </p:cNvPr>
          <p:cNvPicPr>
            <a:picLocks noChangeAspect="1"/>
          </p:cNvPicPr>
          <p:nvPr userDrawn="1"/>
        </p:nvPicPr>
        <p:blipFill>
          <a:blip r:embed="rId18"/>
          <a:stretch>
            <a:fillRect/>
          </a:stretch>
        </p:blipFill>
        <p:spPr>
          <a:xfrm>
            <a:off x="0" y="0"/>
            <a:ext cx="12192000" cy="6858000"/>
          </a:xfrm>
          <a:prstGeom prst="rect">
            <a:avLst/>
          </a:prstGeom>
        </p:spPr>
      </p:pic>
      <p:sp>
        <p:nvSpPr>
          <p:cNvPr id="1027" name="Title Placeholder 1">
            <a:extLst>
              <a:ext uri="{FF2B5EF4-FFF2-40B4-BE49-F238E27FC236}">
                <a16:creationId xmlns:a16="http://schemas.microsoft.com/office/drawing/2014/main" id="{E8D6EB78-472B-6F4F-B884-FEF46B224A2A}"/>
              </a:ext>
            </a:extLst>
          </p:cNvPr>
          <p:cNvSpPr>
            <a:spLocks noGrp="1"/>
          </p:cNvSpPr>
          <p:nvPr>
            <p:ph type="title"/>
          </p:nvPr>
        </p:nvSpPr>
        <p:spPr bwMode="auto">
          <a:xfrm>
            <a:off x="677863" y="609600"/>
            <a:ext cx="8596312"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title style</a:t>
            </a:r>
          </a:p>
        </p:txBody>
      </p:sp>
      <p:sp>
        <p:nvSpPr>
          <p:cNvPr id="1028" name="Text Placeholder 2">
            <a:extLst>
              <a:ext uri="{FF2B5EF4-FFF2-40B4-BE49-F238E27FC236}">
                <a16:creationId xmlns:a16="http://schemas.microsoft.com/office/drawing/2014/main" id="{F4B664AD-D944-784B-83AC-1CB58F8997E7}"/>
              </a:ext>
            </a:extLst>
          </p:cNvPr>
          <p:cNvSpPr>
            <a:spLocks noGrp="1"/>
          </p:cNvSpPr>
          <p:nvPr>
            <p:ph type="body" idx="1"/>
          </p:nvPr>
        </p:nvSpPr>
        <p:spPr bwMode="auto">
          <a:xfrm>
            <a:off x="677863" y="2160588"/>
            <a:ext cx="8596312"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30" name="Picture 29">
            <a:extLst>
              <a:ext uri="{FF2B5EF4-FFF2-40B4-BE49-F238E27FC236}">
                <a16:creationId xmlns:a16="http://schemas.microsoft.com/office/drawing/2014/main" id="{D216CEE1-1C24-7E42-B848-2FBFE13390CE}"/>
              </a:ext>
            </a:extLst>
          </p:cNvPr>
          <p:cNvPicPr>
            <a:picLocks noChangeAspect="1"/>
          </p:cNvPicPr>
          <p:nvPr userDrawn="1"/>
        </p:nvPicPr>
        <p:blipFill>
          <a:blip r:embed="rId19"/>
          <a:srcRect/>
          <a:stretch/>
        </p:blipFill>
        <p:spPr>
          <a:xfrm>
            <a:off x="4144518" y="6075579"/>
            <a:ext cx="1710698" cy="472639"/>
          </a:xfrm>
          <a:prstGeom prst="rect">
            <a:avLst/>
          </a:prstGeom>
        </p:spPr>
      </p:pic>
      <p:pic>
        <p:nvPicPr>
          <p:cNvPr id="31" name="Picture 30">
            <a:extLst>
              <a:ext uri="{FF2B5EF4-FFF2-40B4-BE49-F238E27FC236}">
                <a16:creationId xmlns:a16="http://schemas.microsoft.com/office/drawing/2014/main" id="{32CDAAAD-6450-CF45-8DC9-ABE99EB4D897}"/>
              </a:ext>
            </a:extLst>
          </p:cNvPr>
          <p:cNvPicPr>
            <a:picLocks noChangeAspect="1"/>
          </p:cNvPicPr>
          <p:nvPr userDrawn="1"/>
        </p:nvPicPr>
        <p:blipFill>
          <a:blip r:embed="rId20"/>
          <a:stretch>
            <a:fillRect/>
          </a:stretch>
        </p:blipFill>
        <p:spPr>
          <a:xfrm>
            <a:off x="7313626" y="6042535"/>
            <a:ext cx="4427486" cy="538729"/>
          </a:xfrm>
          <a:prstGeom prst="rect">
            <a:avLst/>
          </a:prstGeom>
        </p:spPr>
      </p:pic>
    </p:spTree>
  </p:cSld>
  <p:clrMap bg1="lt1" tx1="dk1" bg2="lt2" tx2="dk2" accent1="accent1" accent2="accent2" accent3="accent3" accent4="accent4" accent5="accent5" accent6="accent6" hlink="hlink" folHlink="folHlink"/>
  <p:sldLayoutIdLst>
    <p:sldLayoutId id="2147483798"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9" r:id="rId11"/>
    <p:sldLayoutId id="2147483794" r:id="rId12"/>
    <p:sldLayoutId id="2147483800" r:id="rId13"/>
    <p:sldLayoutId id="2147483795" r:id="rId14"/>
    <p:sldLayoutId id="2147483796" r:id="rId15"/>
    <p:sldLayoutId id="2147483797" r:id="rId16"/>
  </p:sldLayoutIdLst>
  <p:hf sldNum="0" hdr="0" ftr="0" dt="0"/>
  <p:txStyles>
    <p:titleStyle>
      <a:lvl1pPr algn="l" defTabSz="457200" rtl="0" eaLnBrk="0" fontAlgn="base" hangingPunct="0">
        <a:spcBef>
          <a:spcPct val="0"/>
        </a:spcBef>
        <a:spcAft>
          <a:spcPct val="0"/>
        </a:spcAft>
        <a:defRPr sz="3600" kern="1200">
          <a:solidFill>
            <a:schemeClr val="accent1"/>
          </a:solidFill>
          <a:latin typeface="+mj-lt"/>
          <a:ea typeface="+mj-ea"/>
          <a:cs typeface="+mj-cs"/>
        </a:defRPr>
      </a:lvl1pPr>
      <a:lvl2pPr algn="l" defTabSz="457200" rtl="0" eaLnBrk="0" fontAlgn="base" hangingPunct="0">
        <a:spcBef>
          <a:spcPct val="0"/>
        </a:spcBef>
        <a:spcAft>
          <a:spcPct val="0"/>
        </a:spcAft>
        <a:defRPr sz="3600">
          <a:solidFill>
            <a:schemeClr val="accent1"/>
          </a:solidFill>
          <a:latin typeface="Trebuchet MS" pitchFamily="34" charset="0"/>
        </a:defRPr>
      </a:lvl2pPr>
      <a:lvl3pPr algn="l" defTabSz="457200" rtl="0" eaLnBrk="0" fontAlgn="base" hangingPunct="0">
        <a:spcBef>
          <a:spcPct val="0"/>
        </a:spcBef>
        <a:spcAft>
          <a:spcPct val="0"/>
        </a:spcAft>
        <a:defRPr sz="3600">
          <a:solidFill>
            <a:schemeClr val="accent1"/>
          </a:solidFill>
          <a:latin typeface="Trebuchet MS" pitchFamily="34" charset="0"/>
        </a:defRPr>
      </a:lvl3pPr>
      <a:lvl4pPr algn="l" defTabSz="457200" rtl="0" eaLnBrk="0" fontAlgn="base" hangingPunct="0">
        <a:spcBef>
          <a:spcPct val="0"/>
        </a:spcBef>
        <a:spcAft>
          <a:spcPct val="0"/>
        </a:spcAft>
        <a:defRPr sz="3600">
          <a:solidFill>
            <a:schemeClr val="accent1"/>
          </a:solidFill>
          <a:latin typeface="Trebuchet MS" pitchFamily="34" charset="0"/>
        </a:defRPr>
      </a:lvl4pPr>
      <a:lvl5pPr algn="l" defTabSz="457200" rtl="0" eaLnBrk="0" fontAlgn="base" hangingPunct="0">
        <a:spcBef>
          <a:spcPct val="0"/>
        </a:spcBef>
        <a:spcAft>
          <a:spcPct val="0"/>
        </a:spcAft>
        <a:defRPr sz="3600">
          <a:solidFill>
            <a:schemeClr val="accent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SzPct val="80000"/>
        <a:buFont typeface="Wingdings 3" pitchFamily="2"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2"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2"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2"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2"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michael.butler@bell.ca" TargetMode="External"/><Relationship Id="rId2" Type="http://schemas.openxmlformats.org/officeDocument/2006/relationships/hyperlink" Target="mailto:adam.Lafond@bell.ca" TargetMode="External"/><Relationship Id="rId1" Type="http://schemas.openxmlformats.org/officeDocument/2006/relationships/slideLayout" Target="../slideLayouts/slideLayout4.xml"/><Relationship Id="rId4" Type="http://schemas.openxmlformats.org/officeDocument/2006/relationships/hyperlink" Target="mailto:jason.baril@bell.ca"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mailto:wesley.edmonds@bell.ca"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a:extLst>
              <a:ext uri="{FF2B5EF4-FFF2-40B4-BE49-F238E27FC236}">
                <a16:creationId xmlns:a16="http://schemas.microsoft.com/office/drawing/2014/main" id="{45498694-A1B0-2043-B35A-8BC34668C212}"/>
              </a:ext>
            </a:extLst>
          </p:cNvPr>
          <p:cNvSpPr>
            <a:spLocks noGrp="1"/>
          </p:cNvSpPr>
          <p:nvPr>
            <p:ph type="ctrTitle" idx="4294967295"/>
          </p:nvPr>
        </p:nvSpPr>
        <p:spPr>
          <a:xfrm>
            <a:off x="1751530" y="1255680"/>
            <a:ext cx="8542337" cy="1658937"/>
          </a:xfrm>
        </p:spPr>
        <p:txBody>
          <a:bodyPr/>
          <a:lstStyle/>
          <a:p>
            <a:pPr algn="ctr" eaLnBrk="1" hangingPunct="1">
              <a:defRPr/>
            </a:pPr>
            <a:r>
              <a:rPr lang="en-US" altLang="en-US" sz="4400" dirty="0">
                <a:solidFill>
                  <a:schemeClr val="accent2">
                    <a:lumMod val="50000"/>
                  </a:schemeClr>
                </a:solidFill>
              </a:rPr>
              <a:t/>
            </a:r>
            <a:br>
              <a:rPr lang="en-US" altLang="en-US" sz="4400" dirty="0">
                <a:solidFill>
                  <a:schemeClr val="accent2">
                    <a:lumMod val="50000"/>
                  </a:schemeClr>
                </a:solidFill>
              </a:rPr>
            </a:br>
            <a:r>
              <a:rPr lang="en-US" altLang="en-US" sz="4400" dirty="0" smtClean="0">
                <a:solidFill>
                  <a:schemeClr val="accent2">
                    <a:lumMod val="50000"/>
                  </a:schemeClr>
                </a:solidFill>
              </a:rPr>
              <a:t>BELL CANADA</a:t>
            </a:r>
            <a:r>
              <a:rPr lang="en-US" altLang="en-US" sz="4400" dirty="0">
                <a:solidFill>
                  <a:schemeClr val="accent2">
                    <a:lumMod val="50000"/>
                  </a:schemeClr>
                </a:solidFill>
              </a:rPr>
              <a:t/>
            </a:r>
            <a:br>
              <a:rPr lang="en-US" altLang="en-US" sz="4400" dirty="0">
                <a:solidFill>
                  <a:schemeClr val="accent2">
                    <a:lumMod val="50000"/>
                  </a:schemeClr>
                </a:solidFill>
              </a:rPr>
            </a:br>
            <a:r>
              <a:rPr lang="en-US" altLang="en-US" sz="4400" dirty="0">
                <a:solidFill>
                  <a:schemeClr val="accent2">
                    <a:lumMod val="50000"/>
                  </a:schemeClr>
                </a:solidFill>
              </a:rPr>
              <a:t>2024 Proposed Projects</a:t>
            </a:r>
            <a:br>
              <a:rPr lang="en-US" altLang="en-US" sz="4400" dirty="0">
                <a:solidFill>
                  <a:schemeClr val="accent2">
                    <a:lumMod val="50000"/>
                  </a:schemeClr>
                </a:solidFill>
              </a:rPr>
            </a:br>
            <a:endParaRPr lang="en-US" altLang="en-US" sz="3200" dirty="0">
              <a:solidFill>
                <a:srgbClr val="00B0F0"/>
              </a:solidFill>
            </a:endParaRPr>
          </a:p>
        </p:txBody>
      </p:sp>
      <p:sp>
        <p:nvSpPr>
          <p:cNvPr id="5" name="Subtitle 4">
            <a:extLst>
              <a:ext uri="{FF2B5EF4-FFF2-40B4-BE49-F238E27FC236}">
                <a16:creationId xmlns:a16="http://schemas.microsoft.com/office/drawing/2014/main" id="{650845E6-F54E-854E-8AE0-D2C0EBAD9E62}"/>
              </a:ext>
            </a:extLst>
          </p:cNvPr>
          <p:cNvSpPr>
            <a:spLocks noGrp="1"/>
          </p:cNvSpPr>
          <p:nvPr>
            <p:ph type="subTitle" idx="4294967295"/>
          </p:nvPr>
        </p:nvSpPr>
        <p:spPr>
          <a:xfrm>
            <a:off x="9269505" y="3781320"/>
            <a:ext cx="2474259" cy="833438"/>
          </a:xfrm>
        </p:spPr>
        <p:txBody>
          <a:bodyPr rtlCol="0">
            <a:noAutofit/>
          </a:bodyPr>
          <a:lstStyle/>
          <a:p>
            <a:pPr eaLnBrk="1" fontAlgn="auto" hangingPunct="1">
              <a:spcAft>
                <a:spcPts val="0"/>
              </a:spcAft>
              <a:buFont typeface="Wingdings 3" charset="2"/>
              <a:buNone/>
              <a:defRPr/>
            </a:pPr>
            <a:r>
              <a:rPr lang="en-US" dirty="0"/>
              <a:t>Presented </a:t>
            </a:r>
            <a:r>
              <a:rPr lang="en-US" dirty="0" smtClean="0"/>
              <a:t>by:</a:t>
            </a:r>
          </a:p>
          <a:p>
            <a:pPr eaLnBrk="1" fontAlgn="auto" hangingPunct="1">
              <a:spcAft>
                <a:spcPts val="0"/>
              </a:spcAft>
              <a:buFont typeface="Wingdings 3" charset="2"/>
              <a:buNone/>
              <a:defRPr/>
            </a:pPr>
            <a:r>
              <a:rPr lang="en-US" dirty="0" smtClean="0"/>
              <a:t>ADAM LAFOND [I.M.]</a:t>
            </a:r>
          </a:p>
          <a:p>
            <a:pPr algn="ctr" eaLnBrk="1" fontAlgn="auto" hangingPunct="1">
              <a:spcAft>
                <a:spcPts val="0"/>
              </a:spcAft>
              <a:buFont typeface="Wingdings 3" charset="2"/>
              <a:buNone/>
              <a:defRPr/>
            </a:pPr>
            <a:r>
              <a:rPr lang="en-US" dirty="0" smtClean="0"/>
              <a:t>AND </a:t>
            </a:r>
          </a:p>
          <a:p>
            <a:pPr eaLnBrk="1" fontAlgn="auto" hangingPunct="1">
              <a:spcAft>
                <a:spcPts val="0"/>
              </a:spcAft>
              <a:buFont typeface="Wingdings 3" charset="2"/>
              <a:buNone/>
              <a:defRPr/>
            </a:pPr>
            <a:r>
              <a:rPr lang="en-US" dirty="0" smtClean="0"/>
              <a:t>MIKE BUTLER [CAG]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BELL CANADA</a:t>
            </a:r>
            <a:br>
              <a:rPr lang="en-CA" dirty="0" smtClean="0"/>
            </a:br>
            <a:r>
              <a:rPr lang="en-CA" dirty="0" smtClean="0"/>
              <a:t>ENGINEERING SERVICES CONTACT INFO</a:t>
            </a:r>
            <a:endParaRPr lang="en-CA" dirty="0"/>
          </a:p>
        </p:txBody>
      </p:sp>
      <p:sp>
        <p:nvSpPr>
          <p:cNvPr id="3" name="Content Placeholder 2"/>
          <p:cNvSpPr>
            <a:spLocks noGrp="1"/>
          </p:cNvSpPr>
          <p:nvPr>
            <p:ph sz="half" idx="1"/>
          </p:nvPr>
        </p:nvSpPr>
        <p:spPr>
          <a:xfrm>
            <a:off x="677863" y="2160588"/>
            <a:ext cx="3428501" cy="3880772"/>
          </a:xfrm>
        </p:spPr>
        <p:txBody>
          <a:bodyPr/>
          <a:lstStyle/>
          <a:p>
            <a:pPr marL="0" indent="0" algn="ctr">
              <a:buNone/>
            </a:pPr>
            <a:r>
              <a:rPr lang="en-CA" b="1" dirty="0" smtClean="0"/>
              <a:t>ADAM LAFOND</a:t>
            </a:r>
          </a:p>
          <a:p>
            <a:pPr marL="0" indent="0" algn="ctr">
              <a:buNone/>
            </a:pPr>
            <a:r>
              <a:rPr lang="en-CA" b="1" u="sng" dirty="0" smtClean="0"/>
              <a:t>CP2 MANAGER [I.M.]</a:t>
            </a:r>
          </a:p>
          <a:p>
            <a:pPr marL="0" indent="0">
              <a:buNone/>
            </a:pPr>
            <a:r>
              <a:rPr lang="en-CA" b="1" dirty="0" smtClean="0"/>
              <a:t>NETWORK ENGINEERING AND TECHNOLOGY SERVICES</a:t>
            </a:r>
          </a:p>
          <a:p>
            <a:pPr marL="0" indent="0">
              <a:buNone/>
            </a:pPr>
            <a:r>
              <a:rPr lang="en-CA" b="1" dirty="0" smtClean="0"/>
              <a:t>OFFICE: 705 673-3426</a:t>
            </a:r>
          </a:p>
          <a:p>
            <a:pPr marL="0" indent="0">
              <a:buNone/>
            </a:pPr>
            <a:r>
              <a:rPr lang="en-CA" b="1" dirty="0" smtClean="0"/>
              <a:t>MOBILE: 705 690-3099</a:t>
            </a:r>
          </a:p>
          <a:p>
            <a:pPr marL="0" indent="0">
              <a:buNone/>
            </a:pPr>
            <a:r>
              <a:rPr lang="en-CA" b="1" dirty="0" smtClean="0"/>
              <a:t>EMAIL: </a:t>
            </a:r>
            <a:r>
              <a:rPr lang="en-CA" b="1" dirty="0" smtClean="0">
                <a:hlinkClick r:id="rId2"/>
              </a:rPr>
              <a:t>adam.Lafond@bell.ca</a:t>
            </a:r>
            <a:endParaRPr lang="en-CA" b="1" dirty="0" smtClean="0"/>
          </a:p>
          <a:p>
            <a:pPr marL="0" indent="0">
              <a:buNone/>
            </a:pPr>
            <a:endParaRPr lang="en-CA" dirty="0"/>
          </a:p>
        </p:txBody>
      </p:sp>
      <p:sp>
        <p:nvSpPr>
          <p:cNvPr id="4" name="Content Placeholder 3"/>
          <p:cNvSpPr>
            <a:spLocks noGrp="1"/>
          </p:cNvSpPr>
          <p:nvPr>
            <p:ph sz="half" idx="2"/>
          </p:nvPr>
        </p:nvSpPr>
        <p:spPr>
          <a:xfrm>
            <a:off x="4106364" y="2160587"/>
            <a:ext cx="3462360" cy="3880773"/>
          </a:xfrm>
        </p:spPr>
        <p:txBody>
          <a:bodyPr/>
          <a:lstStyle/>
          <a:p>
            <a:pPr marL="0" indent="0" algn="ctr">
              <a:buNone/>
            </a:pPr>
            <a:r>
              <a:rPr lang="en-CA" b="1" dirty="0" smtClean="0"/>
              <a:t>MIKE BUTLER</a:t>
            </a:r>
            <a:endParaRPr lang="en-CA" b="1" dirty="0"/>
          </a:p>
          <a:p>
            <a:pPr marL="0" indent="0" algn="ctr">
              <a:buNone/>
            </a:pPr>
            <a:r>
              <a:rPr lang="en-CA" b="1" u="sng" dirty="0" smtClean="0"/>
              <a:t>CP2 MANAGER [CAG]</a:t>
            </a:r>
          </a:p>
          <a:p>
            <a:pPr marL="0" indent="0">
              <a:buNone/>
            </a:pPr>
            <a:r>
              <a:rPr lang="en-CA" b="1" dirty="0" smtClean="0"/>
              <a:t>NETWORK </a:t>
            </a:r>
            <a:r>
              <a:rPr lang="en-CA" b="1" dirty="0"/>
              <a:t>ENGINEERING AND TECHNOLOGY </a:t>
            </a:r>
            <a:r>
              <a:rPr lang="en-CA" b="1" dirty="0" smtClean="0"/>
              <a:t>SERVICES</a:t>
            </a:r>
          </a:p>
          <a:p>
            <a:pPr marL="0" indent="0">
              <a:buNone/>
            </a:pPr>
            <a:r>
              <a:rPr lang="en-CA" b="1" dirty="0" smtClean="0"/>
              <a:t>OFFICE</a:t>
            </a:r>
            <a:r>
              <a:rPr lang="en-CA" b="1" dirty="0"/>
              <a:t>: 705 </a:t>
            </a:r>
            <a:r>
              <a:rPr lang="en-CA" b="1" dirty="0" smtClean="0"/>
              <a:t>673-6391</a:t>
            </a:r>
            <a:endParaRPr lang="en-CA" b="1" dirty="0"/>
          </a:p>
          <a:p>
            <a:pPr marL="0" indent="0">
              <a:buNone/>
            </a:pPr>
            <a:r>
              <a:rPr lang="en-CA" b="1" dirty="0"/>
              <a:t>MOBILE: 705 </a:t>
            </a:r>
            <a:r>
              <a:rPr lang="en-CA" b="1" dirty="0" smtClean="0"/>
              <a:t>920-0591</a:t>
            </a:r>
            <a:endParaRPr lang="en-CA" b="1" dirty="0"/>
          </a:p>
          <a:p>
            <a:pPr marL="0" indent="0">
              <a:buNone/>
            </a:pPr>
            <a:r>
              <a:rPr lang="en-CA" b="1" dirty="0"/>
              <a:t>EMAIL: </a:t>
            </a:r>
            <a:r>
              <a:rPr lang="en-CA" b="1" dirty="0" smtClean="0">
                <a:hlinkClick r:id="rId3"/>
              </a:rPr>
              <a:t>michael.butler@bell.ca</a:t>
            </a:r>
            <a:endParaRPr lang="en-CA" b="1" dirty="0" smtClean="0"/>
          </a:p>
          <a:p>
            <a:pPr marL="0" indent="0">
              <a:buNone/>
            </a:pPr>
            <a:endParaRPr lang="en-CA" b="1" dirty="0"/>
          </a:p>
          <a:p>
            <a:pPr marL="0" indent="0">
              <a:buNone/>
            </a:pPr>
            <a:endParaRPr lang="en-CA" dirty="0"/>
          </a:p>
          <a:p>
            <a:endParaRPr lang="en-CA" dirty="0"/>
          </a:p>
        </p:txBody>
      </p:sp>
      <p:sp>
        <p:nvSpPr>
          <p:cNvPr id="5" name="Rectangle 4"/>
          <p:cNvSpPr/>
          <p:nvPr/>
        </p:nvSpPr>
        <p:spPr>
          <a:xfrm>
            <a:off x="7568724" y="2160586"/>
            <a:ext cx="3189435" cy="3139321"/>
          </a:xfrm>
          <a:prstGeom prst="rect">
            <a:avLst/>
          </a:prstGeom>
        </p:spPr>
        <p:txBody>
          <a:bodyPr wrap="square">
            <a:spAutoFit/>
          </a:bodyPr>
          <a:lstStyle/>
          <a:p>
            <a:pPr algn="ctr">
              <a:buClr>
                <a:srgbClr val="92D050"/>
              </a:buClr>
            </a:pPr>
            <a:r>
              <a:rPr lang="en-CA" b="1" dirty="0" smtClean="0">
                <a:latin typeface="+mn-lt"/>
              </a:rPr>
              <a:t>JASON BARIL</a:t>
            </a:r>
            <a:endParaRPr lang="en-CA" b="1" dirty="0">
              <a:latin typeface="+mn-lt"/>
            </a:endParaRPr>
          </a:p>
          <a:p>
            <a:pPr marL="0" indent="0" algn="ctr">
              <a:buNone/>
            </a:pPr>
            <a:r>
              <a:rPr lang="en-CA" b="1" u="sng" dirty="0" smtClean="0">
                <a:latin typeface="+mn-lt"/>
              </a:rPr>
              <a:t>CP3 MANAGER</a:t>
            </a:r>
          </a:p>
          <a:p>
            <a:pPr marL="0" indent="0" algn="ctr">
              <a:buNone/>
            </a:pPr>
            <a:endParaRPr lang="en-CA" b="1" u="sng" dirty="0" smtClean="0">
              <a:latin typeface="+mn-lt"/>
            </a:endParaRPr>
          </a:p>
          <a:p>
            <a:pPr marL="0" indent="0">
              <a:buNone/>
            </a:pPr>
            <a:r>
              <a:rPr lang="en-CA" b="1" dirty="0" smtClean="0">
                <a:latin typeface="+mn-lt"/>
              </a:rPr>
              <a:t>NETWORK </a:t>
            </a:r>
            <a:r>
              <a:rPr lang="en-CA" b="1" dirty="0">
                <a:latin typeface="+mn-lt"/>
              </a:rPr>
              <a:t>ENGINEERING AND TECHNOLOGY </a:t>
            </a:r>
            <a:r>
              <a:rPr lang="en-CA" b="1" dirty="0" smtClean="0">
                <a:latin typeface="+mn-lt"/>
              </a:rPr>
              <a:t>SERVICES</a:t>
            </a:r>
          </a:p>
          <a:p>
            <a:pPr marL="0" indent="0">
              <a:buNone/>
            </a:pPr>
            <a:endParaRPr lang="en-CA" b="1" dirty="0" smtClean="0">
              <a:latin typeface="+mn-lt"/>
            </a:endParaRPr>
          </a:p>
          <a:p>
            <a:pPr marL="0" indent="0">
              <a:buNone/>
            </a:pPr>
            <a:r>
              <a:rPr lang="en-CA" b="1" dirty="0" smtClean="0">
                <a:latin typeface="+mn-lt"/>
              </a:rPr>
              <a:t>OFFICE</a:t>
            </a:r>
            <a:r>
              <a:rPr lang="en-CA" b="1" dirty="0">
                <a:latin typeface="+mn-lt"/>
              </a:rPr>
              <a:t>: 705 </a:t>
            </a:r>
            <a:r>
              <a:rPr lang="en-CA" b="1" dirty="0" smtClean="0">
                <a:latin typeface="+mn-lt"/>
              </a:rPr>
              <a:t>673-3218</a:t>
            </a:r>
          </a:p>
          <a:p>
            <a:pPr marL="0" indent="0">
              <a:buNone/>
            </a:pPr>
            <a:endParaRPr lang="en-CA" b="1" dirty="0" smtClean="0">
              <a:latin typeface="+mn-lt"/>
            </a:endParaRPr>
          </a:p>
          <a:p>
            <a:pPr marL="0" indent="0">
              <a:buNone/>
            </a:pPr>
            <a:r>
              <a:rPr lang="en-CA" b="1" dirty="0" smtClean="0">
                <a:latin typeface="+mn-lt"/>
              </a:rPr>
              <a:t>MOBILE</a:t>
            </a:r>
            <a:r>
              <a:rPr lang="en-CA" b="1" dirty="0">
                <a:latin typeface="+mn-lt"/>
              </a:rPr>
              <a:t>: 705 </a:t>
            </a:r>
            <a:r>
              <a:rPr lang="en-CA" b="1" dirty="0" smtClean="0">
                <a:latin typeface="+mn-lt"/>
              </a:rPr>
              <a:t>690-5763</a:t>
            </a:r>
          </a:p>
          <a:p>
            <a:pPr marL="0" indent="0">
              <a:buNone/>
            </a:pPr>
            <a:endParaRPr lang="en-CA" b="1" dirty="0">
              <a:latin typeface="+mn-lt"/>
            </a:endParaRPr>
          </a:p>
          <a:p>
            <a:pPr marL="0" indent="0">
              <a:buNone/>
            </a:pPr>
            <a:r>
              <a:rPr lang="en-CA" b="1" dirty="0">
                <a:latin typeface="+mn-lt"/>
              </a:rPr>
              <a:t>EMAIL: </a:t>
            </a:r>
            <a:r>
              <a:rPr lang="en-CA" b="1" dirty="0">
                <a:latin typeface="+mn-lt"/>
                <a:hlinkClick r:id="rId4"/>
              </a:rPr>
              <a:t>jason.baril@bell.ca</a:t>
            </a:r>
            <a:endParaRPr lang="en-CA" b="1" dirty="0">
              <a:latin typeface="+mn-lt"/>
            </a:endParaRPr>
          </a:p>
        </p:txBody>
      </p:sp>
    </p:spTree>
    <p:extLst>
      <p:ext uri="{BB962C8B-B14F-4D97-AF65-F5344CB8AC3E}">
        <p14:creationId xmlns:p14="http://schemas.microsoft.com/office/powerpoint/2010/main" val="1588543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BELL CANADA</a:t>
            </a:r>
            <a:br>
              <a:rPr lang="en-CA" dirty="0" smtClean="0"/>
            </a:br>
            <a:r>
              <a:rPr lang="en-CA" dirty="0" smtClean="0"/>
              <a:t>FIELD OPERATIONS CONTACT INFO</a:t>
            </a:r>
            <a:endParaRPr lang="en-CA" dirty="0"/>
          </a:p>
        </p:txBody>
      </p:sp>
      <p:sp>
        <p:nvSpPr>
          <p:cNvPr id="4" name="Content Placeholder 3"/>
          <p:cNvSpPr>
            <a:spLocks noGrp="1"/>
          </p:cNvSpPr>
          <p:nvPr>
            <p:ph sz="half" idx="2"/>
          </p:nvPr>
        </p:nvSpPr>
        <p:spPr>
          <a:xfrm>
            <a:off x="677863" y="1930400"/>
            <a:ext cx="3648108" cy="3880773"/>
          </a:xfrm>
        </p:spPr>
        <p:txBody>
          <a:bodyPr/>
          <a:lstStyle/>
          <a:p>
            <a:pPr marL="0" indent="0" algn="ctr">
              <a:buNone/>
            </a:pPr>
            <a:r>
              <a:rPr lang="en-CA" b="1" dirty="0" smtClean="0"/>
              <a:t>WES EDMONDS</a:t>
            </a:r>
            <a:endParaRPr lang="en-CA" b="1" dirty="0"/>
          </a:p>
          <a:p>
            <a:pPr marL="0" indent="0" algn="ctr">
              <a:buNone/>
            </a:pPr>
            <a:r>
              <a:rPr lang="en-CA" b="1" u="sng" dirty="0" smtClean="0"/>
              <a:t>CP2 MANAGER</a:t>
            </a:r>
          </a:p>
          <a:p>
            <a:pPr marL="0" indent="0">
              <a:buNone/>
            </a:pPr>
            <a:r>
              <a:rPr lang="en-CA" b="1" dirty="0" smtClean="0"/>
              <a:t>FIELD OPERATIONS</a:t>
            </a:r>
          </a:p>
          <a:p>
            <a:pPr marL="0" indent="0">
              <a:buNone/>
            </a:pPr>
            <a:r>
              <a:rPr lang="en-CA" b="1" dirty="0" smtClean="0"/>
              <a:t>OFFICE</a:t>
            </a:r>
            <a:r>
              <a:rPr lang="en-CA" b="1" dirty="0"/>
              <a:t>: 705 </a:t>
            </a:r>
            <a:r>
              <a:rPr lang="en-CA" b="1" dirty="0" smtClean="0"/>
              <a:t>674-3710</a:t>
            </a:r>
            <a:endParaRPr lang="en-CA" b="1" dirty="0"/>
          </a:p>
          <a:p>
            <a:pPr marL="0" indent="0">
              <a:buNone/>
            </a:pPr>
            <a:r>
              <a:rPr lang="en-CA" b="1" dirty="0"/>
              <a:t>MOBILE: 705 </a:t>
            </a:r>
            <a:r>
              <a:rPr lang="en-CA" b="1" dirty="0" smtClean="0"/>
              <a:t>690-0172</a:t>
            </a:r>
            <a:endParaRPr lang="en-CA" b="1" dirty="0"/>
          </a:p>
          <a:p>
            <a:pPr marL="0" indent="0">
              <a:buNone/>
            </a:pPr>
            <a:r>
              <a:rPr lang="en-CA" b="1" dirty="0"/>
              <a:t>EMAIL: </a:t>
            </a:r>
            <a:r>
              <a:rPr lang="en-CA" b="1" dirty="0" smtClean="0">
                <a:hlinkClick r:id="rId2"/>
              </a:rPr>
              <a:t>wesley.edmonds@bell.ca</a:t>
            </a:r>
            <a:endParaRPr lang="en-CA" b="1" dirty="0" smtClean="0"/>
          </a:p>
          <a:p>
            <a:pPr marL="0" indent="0">
              <a:buNone/>
            </a:pPr>
            <a:endParaRPr lang="en-CA" b="1" dirty="0" smtClean="0"/>
          </a:p>
          <a:p>
            <a:pPr marL="0" indent="0">
              <a:buNone/>
            </a:pPr>
            <a:endParaRPr lang="en-CA" b="1" dirty="0"/>
          </a:p>
          <a:p>
            <a:pPr marL="0" indent="0">
              <a:buNone/>
            </a:pPr>
            <a:endParaRPr lang="en-CA" dirty="0"/>
          </a:p>
          <a:p>
            <a:endParaRPr lang="en-CA" dirty="0"/>
          </a:p>
        </p:txBody>
      </p:sp>
    </p:spTree>
    <p:extLst>
      <p:ext uri="{BB962C8B-B14F-4D97-AF65-F5344CB8AC3E}">
        <p14:creationId xmlns:p14="http://schemas.microsoft.com/office/powerpoint/2010/main" val="252232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BELL CANADA</a:t>
            </a:r>
            <a:r>
              <a:rPr lang="en-US" dirty="0"/>
              <a:t/>
            </a:r>
            <a:br>
              <a:rPr lang="en-US" dirty="0"/>
            </a:br>
            <a:r>
              <a:rPr lang="en-US" sz="1800" dirty="0"/>
              <a:t>2024 Proposed Projects</a:t>
            </a:r>
          </a:p>
        </p:txBody>
      </p:sp>
      <p:sp>
        <p:nvSpPr>
          <p:cNvPr id="3" name="Content Placeholder 2"/>
          <p:cNvSpPr>
            <a:spLocks noGrp="1"/>
          </p:cNvSpPr>
          <p:nvPr>
            <p:ph idx="1"/>
          </p:nvPr>
        </p:nvSpPr>
        <p:spPr>
          <a:xfrm>
            <a:off x="389107" y="1930400"/>
            <a:ext cx="5515582" cy="4013200"/>
          </a:xfrm>
        </p:spPr>
        <p:txBody>
          <a:bodyPr/>
          <a:lstStyle/>
          <a:p>
            <a:r>
              <a:rPr lang="en-US" dirty="0"/>
              <a:t>Location</a:t>
            </a:r>
          </a:p>
          <a:p>
            <a:pPr lvl="1"/>
            <a:r>
              <a:rPr lang="en-US" dirty="0"/>
              <a:t>Limits of Construction: </a:t>
            </a:r>
            <a:r>
              <a:rPr lang="en-US" dirty="0" err="1" smtClean="0"/>
              <a:t>Lasalle</a:t>
            </a:r>
            <a:r>
              <a:rPr lang="en-US" dirty="0" smtClean="0"/>
              <a:t> and Barry </a:t>
            </a:r>
            <a:r>
              <a:rPr lang="en-US" dirty="0" err="1" smtClean="0"/>
              <a:t>Downe</a:t>
            </a:r>
            <a:endParaRPr lang="en-US" dirty="0"/>
          </a:p>
          <a:p>
            <a:pPr lvl="1"/>
            <a:r>
              <a:rPr lang="en-US" dirty="0"/>
              <a:t>Scope of Work</a:t>
            </a:r>
            <a:r>
              <a:rPr lang="en-US" dirty="0" smtClean="0"/>
              <a:t>: DOUBLE LID FULL MANHOLE </a:t>
            </a:r>
            <a:r>
              <a:rPr lang="en-US" smtClean="0"/>
              <a:t>REBUILD [PLANNED FOR SUMMER 2024]</a:t>
            </a:r>
            <a:endParaRPr lang="en-US" dirty="0" smtClean="0"/>
          </a:p>
          <a:p>
            <a:pPr lvl="1"/>
            <a:endParaRPr lang="en-US" dirty="0"/>
          </a:p>
        </p:txBody>
      </p:sp>
      <p:sp>
        <p:nvSpPr>
          <p:cNvPr id="4" name="Content Placeholder 2">
            <a:extLst>
              <a:ext uri="{FF2B5EF4-FFF2-40B4-BE49-F238E27FC236}">
                <a16:creationId xmlns:a16="http://schemas.microsoft.com/office/drawing/2014/main" id="{EC8C19AD-2366-C713-08A0-2A87D0FCFDBA}"/>
              </a:ext>
            </a:extLst>
          </p:cNvPr>
          <p:cNvSpPr txBox="1">
            <a:spLocks/>
          </p:cNvSpPr>
          <p:nvPr/>
        </p:nvSpPr>
        <p:spPr bwMode="auto">
          <a:xfrm>
            <a:off x="6193445" y="226881"/>
            <a:ext cx="5515582" cy="5650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SzPct val="80000"/>
              <a:buFont typeface="Wingdings 3" pitchFamily="2"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2"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2"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2"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2"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CA" sz="3200" dirty="0"/>
              <a:t>46.521603, -</a:t>
            </a:r>
            <a:r>
              <a:rPr lang="en-CA" sz="3200" dirty="0" smtClean="0"/>
              <a:t>80.944017</a:t>
            </a:r>
          </a:p>
          <a:p>
            <a:pPr marL="0" indent="0" algn="ctr">
              <a:buNone/>
            </a:pPr>
            <a:endParaRPr lang="en-US" sz="3000" b="1" dirty="0"/>
          </a:p>
        </p:txBody>
      </p:sp>
      <p:pic>
        <p:nvPicPr>
          <p:cNvPr id="5" name="Picture 4"/>
          <p:cNvPicPr>
            <a:picLocks noChangeAspect="1"/>
          </p:cNvPicPr>
          <p:nvPr/>
        </p:nvPicPr>
        <p:blipFill>
          <a:blip r:embed="rId2"/>
          <a:stretch>
            <a:fillRect/>
          </a:stretch>
        </p:blipFill>
        <p:spPr>
          <a:xfrm>
            <a:off x="6882063" y="1930400"/>
            <a:ext cx="4826963" cy="3776006"/>
          </a:xfrm>
          <a:prstGeom prst="rect">
            <a:avLst/>
          </a:prstGeom>
        </p:spPr>
      </p:pic>
      <p:pic>
        <p:nvPicPr>
          <p:cNvPr id="6" name="Picture 5"/>
          <p:cNvPicPr>
            <a:picLocks noChangeAspect="1"/>
          </p:cNvPicPr>
          <p:nvPr/>
        </p:nvPicPr>
        <p:blipFill>
          <a:blip r:embed="rId3"/>
          <a:stretch>
            <a:fillRect/>
          </a:stretch>
        </p:blipFill>
        <p:spPr>
          <a:xfrm>
            <a:off x="897372" y="3251535"/>
            <a:ext cx="4795284" cy="2625389"/>
          </a:xfrm>
          <a:prstGeom prst="rect">
            <a:avLst/>
          </a:prstGeom>
        </p:spPr>
      </p:pic>
    </p:spTree>
    <p:extLst>
      <p:ext uri="{BB962C8B-B14F-4D97-AF65-F5344CB8AC3E}">
        <p14:creationId xmlns:p14="http://schemas.microsoft.com/office/powerpoint/2010/main" val="2915396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BELL CANADA</a:t>
            </a:r>
            <a:r>
              <a:rPr lang="en-US" dirty="0"/>
              <a:t/>
            </a:r>
            <a:br>
              <a:rPr lang="en-US" dirty="0"/>
            </a:br>
            <a:r>
              <a:rPr lang="en-US" sz="1800" dirty="0"/>
              <a:t>2024 Proposed Projects</a:t>
            </a:r>
          </a:p>
        </p:txBody>
      </p:sp>
      <p:sp>
        <p:nvSpPr>
          <p:cNvPr id="3" name="Content Placeholder 2"/>
          <p:cNvSpPr>
            <a:spLocks noGrp="1"/>
          </p:cNvSpPr>
          <p:nvPr>
            <p:ph idx="1"/>
          </p:nvPr>
        </p:nvSpPr>
        <p:spPr>
          <a:xfrm>
            <a:off x="564205" y="1565032"/>
            <a:ext cx="10654780" cy="3875332"/>
          </a:xfrm>
        </p:spPr>
        <p:txBody>
          <a:bodyPr/>
          <a:lstStyle/>
          <a:p>
            <a:r>
              <a:rPr lang="en-US" dirty="0"/>
              <a:t>Location</a:t>
            </a:r>
          </a:p>
          <a:p>
            <a:pPr lvl="1"/>
            <a:r>
              <a:rPr lang="en-US" dirty="0"/>
              <a:t>Limits of Construction</a:t>
            </a:r>
            <a:r>
              <a:rPr lang="en-US" dirty="0" smtClean="0"/>
              <a:t>: SUDBURY AND SURROUNDING AREA</a:t>
            </a:r>
            <a:endParaRPr lang="en-US" dirty="0"/>
          </a:p>
          <a:p>
            <a:pPr lvl="1"/>
            <a:r>
              <a:rPr lang="en-US" dirty="0"/>
              <a:t>Scope of Work</a:t>
            </a:r>
            <a:r>
              <a:rPr lang="en-US" dirty="0" smtClean="0"/>
              <a:t>: DAY TO DAY WORK AND SERVICE REQUEST  &gt; COMMONLY DRIVEN BY GSU AND THE GREATER CITY OF SUDBURY PROJECTS.</a:t>
            </a:r>
            <a:endParaRPr lang="en-US" dirty="0"/>
          </a:p>
        </p:txBody>
      </p:sp>
    </p:spTree>
    <p:extLst>
      <p:ext uri="{BB962C8B-B14F-4D97-AF65-F5344CB8AC3E}">
        <p14:creationId xmlns:p14="http://schemas.microsoft.com/office/powerpoint/2010/main" val="2301125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8897" y="251011"/>
            <a:ext cx="10770067" cy="5755341"/>
          </a:xfrm>
          <a:ln>
            <a:solidFill>
              <a:srgbClr val="FFFF00"/>
            </a:solidFill>
          </a:ln>
        </p:spPr>
        <p:txBody>
          <a:bodyPr/>
          <a:lstStyle/>
          <a:p>
            <a:pPr marL="0" indent="0" algn="ctr">
              <a:buNone/>
            </a:pPr>
            <a:r>
              <a:rPr lang="en-CA" b="1" u="sng" dirty="0" smtClean="0"/>
              <a:t>Bell </a:t>
            </a:r>
            <a:r>
              <a:rPr lang="en-CA" b="1" u="sng" dirty="0"/>
              <a:t>Damage Repair </a:t>
            </a:r>
            <a:r>
              <a:rPr lang="en-CA" b="1" u="sng" dirty="0" smtClean="0"/>
              <a:t>Desk</a:t>
            </a:r>
            <a:r>
              <a:rPr lang="en-CA" b="1" dirty="0"/>
              <a:t> </a:t>
            </a:r>
            <a:endParaRPr lang="en-CA" dirty="0"/>
          </a:p>
          <a:p>
            <a:r>
              <a:rPr lang="en-CA" sz="1000" b="1" dirty="0"/>
              <a:t>Purpose</a:t>
            </a:r>
            <a:r>
              <a:rPr lang="en-CA" sz="1000" dirty="0"/>
              <a:t> </a:t>
            </a:r>
            <a:r>
              <a:rPr lang="en-CA" sz="1000" b="1" dirty="0"/>
              <a:t>- </a:t>
            </a:r>
            <a:r>
              <a:rPr lang="en-CA" sz="1000" dirty="0"/>
              <a:t>Bell Damage Repair Desk handles all damages to Bell poles, communication lines and structures. The purpose of this contact number is to establish a single point of contact for the Police and Contractors reporting a Cut Cable, Damaged Pedestal, JWI or OPI, downed cables, Buried Service Wires, and to move or bury a temporary line.  </a:t>
            </a:r>
          </a:p>
          <a:p>
            <a:r>
              <a:rPr lang="en-CA" sz="1000" b="1" dirty="0"/>
              <a:t>Call/ Report Handling Procedure</a:t>
            </a:r>
            <a:r>
              <a:rPr lang="en-CA" sz="1000" dirty="0"/>
              <a:t> – When the Police, Hydro Company, or a contractor calls reporting a Cut Cable, Damaged Pedestal, Broken Pole, JWI, BSW, OPI or Downed Lines, a report is created</a:t>
            </a:r>
            <a:r>
              <a:rPr lang="en-CA" sz="1000" dirty="0" smtClean="0"/>
              <a:t>.</a:t>
            </a:r>
            <a:r>
              <a:rPr lang="en-GB" sz="1000" dirty="0"/>
              <a:t> </a:t>
            </a:r>
            <a:endParaRPr lang="en-CA" sz="1000" dirty="0"/>
          </a:p>
          <a:p>
            <a:r>
              <a:rPr lang="en-GB" sz="1000" b="1" dirty="0"/>
              <a:t>Bell Emergency Contact Number = </a:t>
            </a:r>
            <a:r>
              <a:rPr lang="en-GB" sz="1000" b="1" u="sng" dirty="0" smtClean="0">
                <a:solidFill>
                  <a:srgbClr val="FF0000"/>
                </a:solidFill>
              </a:rPr>
              <a:t>1-800-400-2255</a:t>
            </a:r>
            <a:r>
              <a:rPr lang="en-GB" sz="1000" b="1" dirty="0" smtClean="0"/>
              <a:t> and follow prompts </a:t>
            </a:r>
            <a:r>
              <a:rPr lang="en-GB" sz="1000" b="1" dirty="0"/>
              <a:t>to report damage.</a:t>
            </a:r>
            <a:endParaRPr lang="en-CA" sz="1000" dirty="0"/>
          </a:p>
          <a:p>
            <a:pPr marL="0" indent="0" algn="ctr">
              <a:buNone/>
            </a:pPr>
            <a:r>
              <a:rPr lang="en-CA" b="1" u="sng" dirty="0" smtClean="0"/>
              <a:t> </a:t>
            </a:r>
            <a:r>
              <a:rPr lang="en-CA" b="1" u="sng" dirty="0"/>
              <a:t>Standard Bell Damage Repair Desk Questions </a:t>
            </a:r>
            <a:r>
              <a:rPr lang="en-CA" b="1" u="sng" dirty="0" smtClean="0"/>
              <a:t>Asked</a:t>
            </a:r>
            <a:endParaRPr lang="en-CA" dirty="0"/>
          </a:p>
          <a:p>
            <a:pPr lvl="0"/>
            <a:r>
              <a:rPr lang="en-CA" sz="1000" b="1" dirty="0"/>
              <a:t>Are you calling to report to damage?</a:t>
            </a:r>
            <a:r>
              <a:rPr lang="en-CA" sz="1000" dirty="0"/>
              <a:t> </a:t>
            </a:r>
          </a:p>
          <a:p>
            <a:pPr marL="0" indent="0">
              <a:buNone/>
            </a:pPr>
            <a:r>
              <a:rPr lang="en-CA" sz="1000" dirty="0"/>
              <a:t>(</a:t>
            </a:r>
            <a:r>
              <a:rPr lang="en-CA" sz="1000" i="1" dirty="0"/>
              <a:t>The type of damage is determined, Broken Pole, Down Lines etc</a:t>
            </a:r>
            <a:r>
              <a:rPr lang="en-CA" sz="1000" i="1" dirty="0" smtClean="0"/>
              <a:t>.)</a:t>
            </a:r>
            <a:r>
              <a:rPr lang="en-CA" sz="1000" dirty="0"/>
              <a:t> </a:t>
            </a:r>
            <a:r>
              <a:rPr lang="en-CA" sz="1000" i="1" dirty="0"/>
              <a:t> </a:t>
            </a:r>
            <a:endParaRPr lang="en-CA" sz="1000" dirty="0"/>
          </a:p>
          <a:p>
            <a:pPr lvl="0"/>
            <a:r>
              <a:rPr lang="en-CA" sz="1000" b="1" dirty="0"/>
              <a:t>What are the address / location of the damage?</a:t>
            </a:r>
            <a:endParaRPr lang="en-CA" sz="1000" dirty="0"/>
          </a:p>
          <a:p>
            <a:pPr marL="0" indent="0">
              <a:buNone/>
            </a:pPr>
            <a:r>
              <a:rPr lang="en-CA" sz="1000" i="1" dirty="0"/>
              <a:t>Civic address and street name</a:t>
            </a:r>
            <a:r>
              <a:rPr lang="en-CA" sz="1000" i="1" dirty="0" smtClean="0"/>
              <a:t>.</a:t>
            </a:r>
            <a:r>
              <a:rPr lang="en-CA" sz="1000" i="1" dirty="0"/>
              <a:t> </a:t>
            </a:r>
            <a:endParaRPr lang="en-CA" sz="1000" dirty="0"/>
          </a:p>
          <a:p>
            <a:pPr lvl="0"/>
            <a:r>
              <a:rPr lang="en-CA" sz="1000" b="1" dirty="0"/>
              <a:t>May I have your name? The company name? </a:t>
            </a:r>
            <a:r>
              <a:rPr lang="en-CA" sz="1000" i="1" dirty="0"/>
              <a:t> </a:t>
            </a:r>
            <a:endParaRPr lang="en-CA" sz="1000" dirty="0"/>
          </a:p>
          <a:p>
            <a:pPr lvl="0"/>
            <a:r>
              <a:rPr lang="en-CA" sz="1000" b="1" dirty="0"/>
              <a:t>May I have the onsite name and phone number?</a:t>
            </a:r>
            <a:endParaRPr lang="en-CA" sz="1000" dirty="0"/>
          </a:p>
          <a:p>
            <a:pPr marL="0" indent="0">
              <a:buNone/>
            </a:pPr>
            <a:r>
              <a:rPr lang="en-CA" sz="1000" i="1" dirty="0"/>
              <a:t>If there is nobody onsite, a contact name and number may be used</a:t>
            </a:r>
            <a:r>
              <a:rPr lang="en-CA" sz="1000" i="1" dirty="0" smtClean="0"/>
              <a:t>.</a:t>
            </a:r>
            <a:r>
              <a:rPr lang="en-CA" sz="1000" i="1" dirty="0"/>
              <a:t> </a:t>
            </a:r>
            <a:endParaRPr lang="en-CA" sz="1000" dirty="0"/>
          </a:p>
          <a:p>
            <a:pPr lvl="0"/>
            <a:r>
              <a:rPr lang="en-CA" sz="1000" b="1" dirty="0"/>
              <a:t>What is the exact location of the damage?  Do you have a cross street available?</a:t>
            </a:r>
            <a:endParaRPr lang="en-CA" sz="1000" dirty="0"/>
          </a:p>
          <a:p>
            <a:pPr marL="0" indent="0">
              <a:buNone/>
            </a:pPr>
            <a:r>
              <a:rPr lang="en-CA" sz="1000" i="1" dirty="0"/>
              <a:t>(Front of property at property line or at the n/e corner of the intersection</a:t>
            </a:r>
            <a:r>
              <a:rPr lang="en-CA" sz="1000" i="1" dirty="0" smtClean="0"/>
              <a:t>)</a:t>
            </a:r>
            <a:r>
              <a:rPr lang="en-CA" sz="1000" b="1" dirty="0"/>
              <a:t> </a:t>
            </a:r>
            <a:endParaRPr lang="en-CA" sz="1000" dirty="0"/>
          </a:p>
          <a:p>
            <a:r>
              <a:rPr lang="en-CA" sz="1000" b="1" dirty="0"/>
              <a:t>Recap all info – Note:  Bell will provide a reference number to the caller – “Your reference number for this report is </a:t>
            </a:r>
            <a:r>
              <a:rPr lang="en-CA" sz="1000" b="1" dirty="0" err="1"/>
              <a:t>xxxxxxxx</a:t>
            </a:r>
            <a:r>
              <a:rPr lang="en-CA" sz="1000" b="1" dirty="0"/>
              <a:t>. This number is required to obtain any information regarding this claim</a:t>
            </a:r>
            <a:r>
              <a:rPr lang="en-CA" sz="1000" b="1" dirty="0" smtClean="0"/>
              <a:t>.”</a:t>
            </a:r>
            <a:endParaRPr lang="en-CA" sz="1000" dirty="0"/>
          </a:p>
          <a:p>
            <a:pPr marL="0" indent="0" algn="ctr">
              <a:buNone/>
            </a:pPr>
            <a:r>
              <a:rPr lang="en-CA" b="1" u="sng" dirty="0" smtClean="0"/>
              <a:t>Storm </a:t>
            </a:r>
            <a:r>
              <a:rPr lang="en-CA" b="1" u="sng" dirty="0"/>
              <a:t>Damage  All Hours</a:t>
            </a:r>
            <a:endParaRPr lang="en-CA" dirty="0"/>
          </a:p>
          <a:p>
            <a:pPr marL="0" indent="0">
              <a:buNone/>
            </a:pPr>
            <a:r>
              <a:rPr lang="en-CA" sz="1000" dirty="0"/>
              <a:t>Bell personnel will be responding within 2 hours to assess the damage on site and take the appropriate action. Hydro One will be contacted by the duty manager within 30 minutes to advise them that they are working on the issue and that they will call back once they have an ETA for a technician to arrive on site.</a:t>
            </a:r>
          </a:p>
          <a:p>
            <a:endParaRPr lang="en-CA" dirty="0"/>
          </a:p>
        </p:txBody>
      </p:sp>
    </p:spTree>
    <p:extLst>
      <p:ext uri="{BB962C8B-B14F-4D97-AF65-F5344CB8AC3E}">
        <p14:creationId xmlns:p14="http://schemas.microsoft.com/office/powerpoint/2010/main" val="3101185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45459" y="215153"/>
            <a:ext cx="11071412" cy="5134270"/>
          </a:xfrm>
          <a:prstGeom prst="rect">
            <a:avLst/>
          </a:prstGeom>
        </p:spPr>
      </p:pic>
    </p:spTree>
    <p:extLst>
      <p:ext uri="{BB962C8B-B14F-4D97-AF65-F5344CB8AC3E}">
        <p14:creationId xmlns:p14="http://schemas.microsoft.com/office/powerpoint/2010/main" val="94548383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28077</TotalTime>
  <Words>544</Words>
  <Application>Microsoft Office PowerPoint</Application>
  <PresentationFormat>Widescreen</PresentationFormat>
  <Paragraphs>68</Paragraphs>
  <Slides>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Helvetica</vt:lpstr>
      <vt:lpstr>Trebuchet MS</vt:lpstr>
      <vt:lpstr>Wingdings 3</vt:lpstr>
      <vt:lpstr>Facet</vt:lpstr>
      <vt:lpstr> BELL CANADA 2024 Proposed Projects </vt:lpstr>
      <vt:lpstr>BELL CANADA ENGINEERING SERVICES CONTACT INFO</vt:lpstr>
      <vt:lpstr>BELL CANADA FIELD OPERATIONS CONTACT INFO</vt:lpstr>
      <vt:lpstr>BELL CANADA 2024 Proposed Projects</vt:lpstr>
      <vt:lpstr>BELL CANADA 2024 Proposed Projects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Livingstone</dc:creator>
  <cp:lastModifiedBy>Lafond, Adam</cp:lastModifiedBy>
  <cp:revision>434</cp:revision>
  <cp:lastPrinted>2020-03-30T18:54:06Z</cp:lastPrinted>
  <dcterms:created xsi:type="dcterms:W3CDTF">2014-09-12T02:18:09Z</dcterms:created>
  <dcterms:modified xsi:type="dcterms:W3CDTF">2024-02-27T16:59:54Z</dcterms:modified>
</cp:coreProperties>
</file>