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  <p:sldMasterId id="2147483661" r:id="rId2"/>
    <p:sldMasterId id="2147483663" r:id="rId3"/>
  </p:sldMasterIdLst>
  <p:notesMasterIdLst>
    <p:notesMasterId r:id="rId13"/>
  </p:notesMasterIdLst>
  <p:sldIdLst>
    <p:sldId id="256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64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2"/>
    <p:restoredTop sz="68691" autoAdjust="0"/>
  </p:normalViewPr>
  <p:slideViewPr>
    <p:cSldViewPr snapToGrid="0" snapToObjects="1">
      <p:cViewPr varScale="1">
        <p:scale>
          <a:sx n="46" d="100"/>
          <a:sy n="46" d="100"/>
        </p:scale>
        <p:origin x="112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4C7F2FD-B81C-3F4E-8530-C21E8FFE01E3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6D1CA52-9CA3-164C-B1E3-5748D03B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29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68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3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32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835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20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2005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057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25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499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8096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695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8178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59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569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74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03E33-2980-F14F-A8DD-ABCF4E88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13ED0-CCD1-9749-B511-4D7AE2237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1786B-E677-F848-9B08-EEAA0AFC4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F82287-E6E2-2242-AAB0-236A7C5C9973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376A42EF-564B-5841-B142-6958553A56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7B0262-AD3F-EF4F-9263-63379A6F49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537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6F933-4A9B-C821-378B-CADC775465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2FDA5C-CC9A-E662-77BE-56A2CBD4E887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51D5D6C9-0B7E-30A9-E206-DC5D7FDC060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F3B4FE-BC7A-2129-1B95-3FB0E8F304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8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F98333-2779-F40F-3C17-9A790BD662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61BF44-45AB-EB91-A120-04BB207CB86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60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01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97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16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203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233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4CB595-214F-1F45-A56F-88EFB41AF9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0DBA15-9C69-B344-AA0B-2768721479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FBB64-6EA8-E84A-9E04-FD94E9EAFC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1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D03B47-32F8-A742-BE46-756ED966CA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11537E-EA44-0A4A-9409-EA3E563835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365138" y="2950790"/>
            <a:ext cx="3461724" cy="95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65ED1E-159D-2F40-9D06-5E387FD190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38235"/>
            <a:ext cx="73046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3B4944-1BDE-484F-BD4A-C1EB237210FB}"/>
              </a:ext>
            </a:extLst>
          </p:cNvPr>
          <p:cNvSpPr txBox="1"/>
          <p:nvPr userDrawn="1"/>
        </p:nvSpPr>
        <p:spPr>
          <a:xfrm>
            <a:off x="450888" y="5973052"/>
            <a:ext cx="36579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err="1">
                <a:latin typeface="Helvetica" pitchFamily="2" charset="0"/>
              </a:rPr>
              <a:t>greatersudbury.ca</a:t>
            </a:r>
            <a:endParaRPr lang="en-US" sz="30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3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D9999D-E905-52EB-B575-767C0FC42CE9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0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atersudbury.ca/ongoing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B575-85F1-2B48-BB27-F2568A644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4337" y="1265314"/>
            <a:ext cx="4299666" cy="3249131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600" dirty="0">
                <a:solidFill>
                  <a:schemeClr val="accent2">
                    <a:lumMod val="75000"/>
                  </a:schemeClr>
                </a:solidFill>
              </a:rPr>
              <a:t>2024 Construction Season and Outlook for 2025 to 2027</a:t>
            </a:r>
            <a:endParaRPr lang="en-US" sz="46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98FC3-97F8-CA46-A483-1EB03F839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4336" y="4514446"/>
            <a:ext cx="4299666" cy="87104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Stephen Holmes, P.Eng. </a:t>
            </a:r>
            <a:endParaRPr lang="en-US"/>
          </a:p>
          <a:p>
            <a:pPr algn="l"/>
            <a:r>
              <a:rPr lang="en-US" dirty="0"/>
              <a:t>Manager of Project Services</a:t>
            </a:r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A7802B6-FF37-40CF-A7E2-6F2A0D9A9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Graphic 6" descr="Upward trend">
            <a:extLst>
              <a:ext uri="{FF2B5EF4-FFF2-40B4-BE49-F238E27FC236}">
                <a16:creationId xmlns:a16="http://schemas.microsoft.com/office/drawing/2014/main" id="{EC758CFC-E596-AA18-45BB-DFB456739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8604" y="1550139"/>
            <a:ext cx="3765692" cy="376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38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xt&#10;&#10;Description automatically generated with medium confidence">
            <a:extLst>
              <a:ext uri="{FF2B5EF4-FFF2-40B4-BE49-F238E27FC236}">
                <a16:creationId xmlns:a16="http://schemas.microsoft.com/office/drawing/2014/main" id="{B196B12B-6926-4E68-B81A-27C68F80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600" y="1127522"/>
            <a:ext cx="6045705" cy="49121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035" y="498764"/>
            <a:ext cx="10497457" cy="97640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Carry-Overs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0D2F2-CAD4-4592-831A-8D896A32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035" y="1694563"/>
            <a:ext cx="6634184" cy="4185537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Anderson Dr (Lively)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Loach’s/Armstrong (South End)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Bridge of Nations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Paris Notre Dame Bikeway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Kingsway, BD to Falconbridge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Agnes St (Flour Mill)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Nelson Street Pedestrian Bridge</a:t>
            </a:r>
          </a:p>
        </p:txBody>
      </p:sp>
    </p:spTree>
    <p:extLst>
      <p:ext uri="{BB962C8B-B14F-4D97-AF65-F5344CB8AC3E}">
        <p14:creationId xmlns:p14="http://schemas.microsoft.com/office/powerpoint/2010/main" val="3255204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0D2F2-CAD4-4592-831A-8D896A32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730" y="5126359"/>
            <a:ext cx="10410371" cy="8597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dirty="0">
                <a:hlinkClick r:id="rId3"/>
              </a:rPr>
              <a:t>greatersudbury.ca/</a:t>
            </a:r>
            <a:r>
              <a:rPr lang="en-US" sz="3000" dirty="0" err="1">
                <a:hlinkClick r:id="rId3"/>
              </a:rPr>
              <a:t>ongoingprojects</a:t>
            </a:r>
            <a:r>
              <a:rPr lang="en-US" sz="3000" dirty="0"/>
              <a:t>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Qr code&#10;&#10;Description automatically generated">
            <a:extLst>
              <a:ext uri="{FF2B5EF4-FFF2-40B4-BE49-F238E27FC236}">
                <a16:creationId xmlns:a16="http://schemas.microsoft.com/office/drawing/2014/main" id="{B9B1017F-700D-B213-0EA9-7FF0FC752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6383" y="670373"/>
            <a:ext cx="4081195" cy="40544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BEBCC8-7023-EDB7-08E4-2010897B00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527" y="670374"/>
            <a:ext cx="6098017" cy="414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47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9A1003AD-4942-4EF8-A1A4-D544D61BD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989" y="2393199"/>
            <a:ext cx="5561377" cy="3042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271" y="211148"/>
            <a:ext cx="1049745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Tender Schedule Highlights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EA9EC5-24C8-4083-890E-2CCF3F6DE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613" y="1536710"/>
            <a:ext cx="6718738" cy="4365325"/>
          </a:xfrm>
        </p:spPr>
        <p:txBody>
          <a:bodyPr>
            <a:normAutofit lnSpcReduction="10000"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David/Marion at Paris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Junction Creek Reprofiling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Lasalle – Falconbridge to </a:t>
            </a:r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Elisabella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Hillcrest (Lively)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Wiltshire – Adams to Randolph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Ethelbert/Ernest/Maple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Lily Creek Culvert at Regent</a:t>
            </a:r>
          </a:p>
          <a:p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Skead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Road Watermain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CPR Overpass (MR35)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0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C3FB5B-765C-C926-8B71-D53680A7A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400" y="417251"/>
            <a:ext cx="7259063" cy="51823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FC1795-3AA9-F745-8FE1-02FCAFD87256}"/>
              </a:ext>
            </a:extLst>
          </p:cNvPr>
          <p:cNvSpPr txBox="1"/>
          <p:nvPr/>
        </p:nvSpPr>
        <p:spPr>
          <a:xfrm>
            <a:off x="329366" y="5153298"/>
            <a:ext cx="4505870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greatersudbury.ca/</a:t>
            </a:r>
            <a:r>
              <a:rPr lang="en-US" sz="2000" b="1" dirty="0" err="1"/>
              <a:t>proposedbudget</a:t>
            </a:r>
            <a:endParaRPr lang="en-US" sz="2000" b="1" dirty="0"/>
          </a:p>
          <a:p>
            <a:endParaRPr lang="en-US" sz="2300" b="1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823FE2A-D18B-D765-4A70-49A893AC4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968" y="733744"/>
            <a:ext cx="3838067" cy="193325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– 2027 Proposed Budget Document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0C51A3-AC62-BDB5-4294-8D57B22E0F5D}"/>
              </a:ext>
            </a:extLst>
          </p:cNvPr>
          <p:cNvSpPr txBox="1"/>
          <p:nvPr/>
        </p:nvSpPr>
        <p:spPr>
          <a:xfrm>
            <a:off x="231268" y="2741713"/>
            <a:ext cx="436613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Infrastructure Capital Budget Outlook 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Pages 381 to 386 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(search 2024-2025 Proposed Budget)</a:t>
            </a:r>
          </a:p>
        </p:txBody>
      </p:sp>
    </p:spTree>
    <p:extLst>
      <p:ext uri="{BB962C8B-B14F-4D97-AF65-F5344CB8AC3E}">
        <p14:creationId xmlns:p14="http://schemas.microsoft.com/office/powerpoint/2010/main" val="3873629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639DC-6479-20D4-7309-1CAA51B80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271" y="484861"/>
            <a:ext cx="1049745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Construction Outlook 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6CF3C-72FF-F3C6-B3F1-321E18982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613" y="2069708"/>
            <a:ext cx="10907487" cy="4448452"/>
          </a:xfrm>
        </p:spPr>
        <p:txBody>
          <a:bodyPr/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MR55 - Hillcrest to MR24</a:t>
            </a:r>
          </a:p>
          <a:p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Skead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Road - Airport to 1.9km East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Ramps – Big Nickel to Lorne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College Street CPKC Rail Underpass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Second Av – Bancroft to Kenwood (2025 to 2027)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4F661F-02B0-9CD4-304D-93AEAED67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5289" y="1147643"/>
            <a:ext cx="3189098" cy="228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17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639DC-6479-20D4-7309-1CAA51B80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272" y="484861"/>
            <a:ext cx="1049745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Construction Outlook 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6CF3C-72FF-F3C6-B3F1-321E18982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271" y="886691"/>
            <a:ext cx="9071430" cy="5320145"/>
          </a:xfrm>
        </p:spPr>
        <p:txBody>
          <a:bodyPr>
            <a:normAutofit lnSpcReduction="10000"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Lasalle – </a:t>
            </a:r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Elisabella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to 400m East</a:t>
            </a:r>
          </a:p>
          <a:p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Elisabella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– Lasalle to Lapointe 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Notre Dame – Armand to Oscar (</a:t>
            </a:r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Hanmer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MR15 – St. Laurent to Montee Principal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Barry Downe – Lillian to </a:t>
            </a:r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Maley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Long Lake Road – St. Charles Lake Rd to Gateway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Garson Coniston Road – Hwy 17 to 5.8km N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Highland/Oakwood (Capreol)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Bancroft – Kingsway to Bellevue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Bellevue – Howey to Bancroft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2AFA4F-D9BA-D2A4-7DD8-00AC0A5C2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0817" y="1147643"/>
            <a:ext cx="3189098" cy="228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307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639DC-6479-20D4-7309-1CAA51B80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285" y="472281"/>
            <a:ext cx="1049745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Construction Outlook 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6CF3C-72FF-F3C6-B3F1-321E18982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255" y="1596448"/>
            <a:ext cx="10907487" cy="3940174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Montee Principal – MR15 to MR35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MR55 – Horizon to Simon Lake Drive West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Lansing – Madison to </a:t>
            </a:r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Maley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Long Lake Road – </a:t>
            </a:r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Sunvalley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to Tilton Lake Road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Frood Road – Shevchenko to Lasalle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Panache Lake Rd – St. </a:t>
            </a:r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Pothier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to Island Road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MR24 – Hill to Anderson &amp; First to Fifth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7C047D-424D-4FFD-D194-1BB366EAE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6681" y="1135063"/>
            <a:ext cx="3206685" cy="229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11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4337" y="1265314"/>
            <a:ext cx="4299666" cy="32491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Questions?</a:t>
            </a: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5A7802B6-FF37-40CF-A7E2-6F2A0D9A9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Graphic 5" descr="Question mark">
            <a:extLst>
              <a:ext uri="{FF2B5EF4-FFF2-40B4-BE49-F238E27FC236}">
                <a16:creationId xmlns:a16="http://schemas.microsoft.com/office/drawing/2014/main" id="{1DBEAA15-491D-8E56-DA0D-C0B00AA4F2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8604" y="1550139"/>
            <a:ext cx="3765692" cy="376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623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acet">
  <a:themeElements>
    <a:clrScheme name="Custom 8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D2C408"/>
      </a:accent1>
      <a:accent2>
        <a:srgbClr val="8AB833"/>
      </a:accent2>
      <a:accent3>
        <a:srgbClr val="FFFF00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307</Words>
  <Application>Microsoft Office PowerPoint</Application>
  <PresentationFormat>Widescreen</PresentationFormat>
  <Paragraphs>61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Helvetica</vt:lpstr>
      <vt:lpstr>Trebuchet MS</vt:lpstr>
      <vt:lpstr>Wingdings 3</vt:lpstr>
      <vt:lpstr>1_Office Theme</vt:lpstr>
      <vt:lpstr>2_Office Theme</vt:lpstr>
      <vt:lpstr>Facet</vt:lpstr>
      <vt:lpstr>2024 Construction Season and Outlook for 2025 to 2027</vt:lpstr>
      <vt:lpstr>2023 Carry-Overs</vt:lpstr>
      <vt:lpstr>PowerPoint Presentation</vt:lpstr>
      <vt:lpstr>2024 Tender Schedule Highlights</vt:lpstr>
      <vt:lpstr>2024 – 2027 Proposed Budget Document</vt:lpstr>
      <vt:lpstr>2025 Construction Outlook Highlights</vt:lpstr>
      <vt:lpstr>2026 Construction Outlook Highlights</vt:lpstr>
      <vt:lpstr>2027 Construction Outlook Highlights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Maurissa Zuccolo</dc:creator>
  <cp:lastModifiedBy>Lesley Ketchabaw</cp:lastModifiedBy>
  <cp:revision>55</cp:revision>
  <cp:lastPrinted>2024-03-05T19:31:11Z</cp:lastPrinted>
  <dcterms:created xsi:type="dcterms:W3CDTF">2020-02-04T15:30:10Z</dcterms:created>
  <dcterms:modified xsi:type="dcterms:W3CDTF">2024-03-05T21:16:11Z</dcterms:modified>
</cp:coreProperties>
</file>