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5" r:id="rId2"/>
    <p:sldMasterId id="2147483661" r:id="rId3"/>
  </p:sldMasterIdLst>
  <p:notesMasterIdLst>
    <p:notesMasterId r:id="rId8"/>
  </p:notesMasterIdLst>
  <p:sldIdLst>
    <p:sldId id="256" r:id="rId4"/>
    <p:sldId id="257" r:id="rId5"/>
    <p:sldId id="260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92"/>
    <p:restoredTop sz="94694"/>
  </p:normalViewPr>
  <p:slideViewPr>
    <p:cSldViewPr snapToGrid="0" snapToObjects="1">
      <p:cViewPr varScale="1">
        <p:scale>
          <a:sx n="63" d="100"/>
          <a:sy n="63" d="100"/>
        </p:scale>
        <p:origin x="4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7F2FD-B81C-3F4E-8530-C21E8FFE01E3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1CA52-9CA3-164C-B1E3-5748D03B0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52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D1CA52-9CA3-164C-B1E3-5748D03B0DA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15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03E33-2980-F14F-A8DD-ABCF4E883D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113ED0-CCD1-9749-B511-4D7AE223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41786B-E677-F848-9B08-EEAA0AFC47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55064" y="5638235"/>
            <a:ext cx="3217030" cy="8888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4F82287-E6E2-2242-AAB0-236A7C5C9973}"/>
              </a:ext>
            </a:extLst>
          </p:cNvPr>
          <p:cNvSpPr txBox="1"/>
          <p:nvPr userDrawn="1"/>
        </p:nvSpPr>
        <p:spPr>
          <a:xfrm>
            <a:off x="7347756" y="5259144"/>
            <a:ext cx="450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latin typeface="Helvetica" pitchFamily="2" charset="0"/>
              </a:rPr>
              <a:t>2019-2027 Strategic Plan Priorities</a:t>
            </a: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376A42EF-564B-5841-B142-6958553A5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-1127701" y="929857"/>
            <a:ext cx="6175936" cy="57539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97B0262-AD3F-EF4F-9263-63379A6F49A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36482" y="5628476"/>
            <a:ext cx="7304630" cy="88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80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610E6-1872-6D44-A542-17BA47208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A3607-CDD9-3B42-9675-6F0E64344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07F8D6-50DE-7C4E-A99F-A7D6728499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44518" y="6075579"/>
            <a:ext cx="1710698" cy="4726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AACCAC-8292-0D4C-AB32-580709F17C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3626" y="6042535"/>
            <a:ext cx="4427486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15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6F41-49BC-B74D-A150-217526A4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5964EFE-31E0-3444-B9BF-2E2C58815A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3167088"/>
            <a:ext cx="3961579" cy="369091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A0B2937-FD2D-7B4B-93CE-0674C7734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01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2005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6F41-49BC-B74D-A150-217526A4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3537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686AE8-F87F-384B-9BCF-8C0CB7BE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325FB-3002-4143-915B-734F1E672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4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969D1F-A473-ED43-88F4-CAD349CE06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6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4CB595-214F-1F45-A56F-88EFB41AF9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686AE8-F87F-384B-9BCF-8C0CB7BE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325FB-3002-4143-915B-734F1E672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4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0DBA15-9C69-B344-AA0B-2768721479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144518" y="6075579"/>
            <a:ext cx="1710698" cy="472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5FBB64-6EA8-E84A-9E04-FD94E9EAFC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13626" y="6042535"/>
            <a:ext cx="4427486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1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9D03B47-32F8-A742-BE46-756ED966CA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11537E-EA44-0A4A-9409-EA3E5638358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365138" y="2950790"/>
            <a:ext cx="3461724" cy="9564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65ED1E-159D-2F40-9D06-5E387FD190F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436482" y="5638235"/>
            <a:ext cx="7304630" cy="8888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E3B4944-1BDE-484F-BD4A-C1EB237210FB}"/>
              </a:ext>
            </a:extLst>
          </p:cNvPr>
          <p:cNvSpPr txBox="1"/>
          <p:nvPr userDrawn="1"/>
        </p:nvSpPr>
        <p:spPr>
          <a:xfrm>
            <a:off x="450888" y="5973052"/>
            <a:ext cx="36579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Helvetica" pitchFamily="2" charset="0"/>
              </a:rPr>
              <a:t>greatersudbury.ca</a:t>
            </a:r>
            <a:endParaRPr lang="en-US" sz="3000" b="1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837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CB575-85F1-2B48-BB27-F2568A6449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Locates</a:t>
            </a:r>
          </a:p>
        </p:txBody>
      </p:sp>
    </p:spTree>
    <p:extLst>
      <p:ext uri="{BB962C8B-B14F-4D97-AF65-F5344CB8AC3E}">
        <p14:creationId xmlns:p14="http://schemas.microsoft.com/office/powerpoint/2010/main" val="2628380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17474-9CD0-3644-B479-B332216E4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Planning, requesting proper locates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59B07-253E-854B-B730-436A4D804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planning</a:t>
            </a:r>
          </a:p>
          <a:p>
            <a:pPr lvl="1"/>
            <a:r>
              <a:rPr lang="en-US" dirty="0"/>
              <a:t>Planning and design vs. Standard tickets </a:t>
            </a:r>
          </a:p>
          <a:p>
            <a:pPr lvl="1"/>
            <a:r>
              <a:rPr lang="en-US" dirty="0"/>
              <a:t>Break up the locate request into smaller blocks, to make then more manageable</a:t>
            </a:r>
          </a:p>
          <a:p>
            <a:pPr lvl="1"/>
            <a:r>
              <a:rPr lang="en-US" dirty="0"/>
              <a:t>Share this information with your subcontractors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922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23355-30FB-2741-B91D-DD83B238D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9E7EC-5086-3D41-A37C-32E50F5BB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Ontario One Call offers a Professional Locate Administrator Course (PLAC)</a:t>
            </a:r>
          </a:p>
          <a:p>
            <a:pPr lvl="1"/>
            <a:r>
              <a:rPr lang="en-US" dirty="0"/>
              <a:t>This course provides an in-depth locate at how to effectively input and manage your locates</a:t>
            </a:r>
          </a:p>
        </p:txBody>
      </p:sp>
    </p:spTree>
    <p:extLst>
      <p:ext uri="{BB962C8B-B14F-4D97-AF65-F5344CB8AC3E}">
        <p14:creationId xmlns:p14="http://schemas.microsoft.com/office/powerpoint/2010/main" val="3792871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827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64</Words>
  <Application>Microsoft Office PowerPoint</Application>
  <PresentationFormat>Widescreen</PresentationFormat>
  <Paragraphs>10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Helvetica</vt:lpstr>
      <vt:lpstr>Office Theme</vt:lpstr>
      <vt:lpstr>1_Office Theme</vt:lpstr>
      <vt:lpstr>2_Office Theme</vt:lpstr>
      <vt:lpstr>Locates</vt:lpstr>
      <vt:lpstr>Planning, requesting proper locates</vt:lpstr>
      <vt:lpstr>Training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Maurissa Zuccolo</dc:creator>
  <cp:lastModifiedBy>Lesley Ketchabaw</cp:lastModifiedBy>
  <cp:revision>21</cp:revision>
  <dcterms:created xsi:type="dcterms:W3CDTF">2020-02-04T15:30:10Z</dcterms:created>
  <dcterms:modified xsi:type="dcterms:W3CDTF">2023-04-26T14:36:40Z</dcterms:modified>
</cp:coreProperties>
</file>