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8"/>
  </p:notesMasterIdLst>
  <p:sldIdLst>
    <p:sldId id="256" r:id="rId4"/>
    <p:sldId id="257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15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Locates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Planning, requesting proper locates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planning</a:t>
            </a:r>
          </a:p>
          <a:p>
            <a:pPr lvl="1"/>
            <a:r>
              <a:rPr lang="en-US" dirty="0"/>
              <a:t>Planning and design vs. Standard tickets </a:t>
            </a:r>
          </a:p>
          <a:p>
            <a:pPr lvl="1"/>
            <a:r>
              <a:rPr lang="en-US" dirty="0"/>
              <a:t>Break up the locate request into smaller blocks, to make then more manageable</a:t>
            </a:r>
          </a:p>
          <a:p>
            <a:pPr lvl="1"/>
            <a:r>
              <a:rPr lang="en-US" dirty="0"/>
              <a:t>Share this information with your subcontractors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92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23355-30FB-2741-B91D-DD83B238D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9E7EC-5086-3D41-A37C-32E50F5BB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Ontario One Call offers a Professional Locate Administrator Course (PLAC)</a:t>
            </a:r>
          </a:p>
          <a:p>
            <a:pPr lvl="1"/>
            <a:r>
              <a:rPr lang="en-US" dirty="0"/>
              <a:t>This course provides an in-depth locate at how to effectively input and manage your locates</a:t>
            </a:r>
          </a:p>
        </p:txBody>
      </p:sp>
    </p:spTree>
    <p:extLst>
      <p:ext uri="{BB962C8B-B14F-4D97-AF65-F5344CB8AC3E}">
        <p14:creationId xmlns:p14="http://schemas.microsoft.com/office/powerpoint/2010/main" val="3792871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27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64</Words>
  <Application>Microsoft Office PowerPoint</Application>
  <PresentationFormat>Widescreen</PresentationFormat>
  <Paragraphs>10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Helvetica</vt:lpstr>
      <vt:lpstr>Office Theme</vt:lpstr>
      <vt:lpstr>1_Office Theme</vt:lpstr>
      <vt:lpstr>2_Office Theme</vt:lpstr>
      <vt:lpstr>Locates</vt:lpstr>
      <vt:lpstr>Planning, requesting proper locates</vt:lpstr>
      <vt:lpstr>Training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21</cp:revision>
  <dcterms:created xsi:type="dcterms:W3CDTF">2020-02-04T15:30:10Z</dcterms:created>
  <dcterms:modified xsi:type="dcterms:W3CDTF">2023-04-26T14:36:40Z</dcterms:modified>
</cp:coreProperties>
</file>