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sldIdLst>
    <p:sldId id="2147469902" r:id="rId2"/>
    <p:sldId id="957" r:id="rId3"/>
    <p:sldId id="2147469905" r:id="rId4"/>
    <p:sldId id="2147469904" r:id="rId5"/>
    <p:sldId id="986" r:id="rId6"/>
    <p:sldId id="2147469903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1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3B864AC-9245-4081-9719-9EF328FAFE95}" type="datetimeFigureOut">
              <a:rPr lang="en-US" smtClean="0"/>
              <a:t>4/18/2023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DB9663E-66F6-4824-A01B-4B7C347AEA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58851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17550" y="471488"/>
            <a:ext cx="5575300" cy="31369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Only use title case for the title of your deck. Use sentence case everywhere else.</a:t>
            </a: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0B7230B-0A50-4587-B9D2-570A84B9F293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2146713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17550" y="471488"/>
            <a:ext cx="5575300" cy="31369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0B7230B-0A50-4587-B9D2-570A84B9F293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8918493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17550" y="471488"/>
            <a:ext cx="5575300" cy="31369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0B7230B-0A50-4587-B9D2-570A84B9F293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867511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17550" y="471488"/>
            <a:ext cx="5575300" cy="31369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Gold accent bars can be used across the left side of boxes or images.</a:t>
            </a:r>
          </a:p>
          <a:p>
            <a:r>
              <a:rPr lang="en-US" dirty="0"/>
              <a:t>Minimum icon size is 0.25-inch diameter (0.635 cm)</a:t>
            </a:r>
          </a:p>
          <a:p>
            <a:r>
              <a:rPr lang="en-US" dirty="0"/>
              <a:t>Only use icons on a white or light grey (#EAEBEB) background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0B7230B-0A50-4587-B9D2-570A84B9F293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7243553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17550" y="471488"/>
            <a:ext cx="5575300" cy="31369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Gold accent bars can be used across the left side of boxes or images.</a:t>
            </a:r>
          </a:p>
          <a:p>
            <a:r>
              <a:rPr lang="en-US" dirty="0"/>
              <a:t>Minimum icon size is 0.25-inch diameter (0.635 cm)</a:t>
            </a:r>
          </a:p>
          <a:p>
            <a:r>
              <a:rPr lang="en-US" dirty="0"/>
              <a:t>Only use icons on a white or light grey (#EAEBEB) background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0B7230B-0A50-4587-B9D2-570A84B9F293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987544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17550" y="471488"/>
            <a:ext cx="5575300" cy="31369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0B7230B-0A50-4587-B9D2-570A84B9F293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620330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microsoft.com/office/2007/relationships/hdphoto" Target="../media/hdphoto3.wdp"/><Relationship Id="rId7" Type="http://schemas.microsoft.com/office/2007/relationships/hdphoto" Target="../media/hdphoto5.wdp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png"/><Relationship Id="rId5" Type="http://schemas.microsoft.com/office/2007/relationships/hdphoto" Target="../media/hdphoto4.wdp"/><Relationship Id="rId4" Type="http://schemas.openxmlformats.org/officeDocument/2006/relationships/image" Target="../media/image6.png"/><Relationship Id="rId9" Type="http://schemas.openxmlformats.org/officeDocument/2006/relationships/image" Target="../media/image1.pn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.png"/><Relationship Id="rId4" Type="http://schemas.microsoft.com/office/2007/relationships/hdphoto" Target="../media/hdphoto6.wdp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jpeg"/><Relationship Id="rId5" Type="http://schemas.microsoft.com/office/2007/relationships/hdphoto" Target="../media/hdphoto2.wdp"/><Relationship Id="rId4" Type="http://schemas.openxmlformats.org/officeDocument/2006/relationships/image" Target="../media/image3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8977" y="416891"/>
            <a:ext cx="10238380" cy="546305"/>
          </a:xfrm>
        </p:spPr>
        <p:txBody>
          <a:bodyPr anchor="t" anchorCtr="0"/>
          <a:lstStyle>
            <a:lvl1pPr>
              <a:defRPr baseline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388977" y="1482888"/>
            <a:ext cx="10515600" cy="4351338"/>
          </a:xfrm>
        </p:spPr>
        <p:txBody>
          <a:bodyPr/>
          <a:lstStyle>
            <a:lvl1pPr>
              <a:lnSpc>
                <a:spcPct val="100000"/>
              </a:lnSpc>
              <a:spcAft>
                <a:spcPts val="300"/>
              </a:spcAft>
              <a:defRPr/>
            </a:lvl1pPr>
            <a:lvl2pPr>
              <a:lnSpc>
                <a:spcPct val="100000"/>
              </a:lnSpc>
              <a:spcAft>
                <a:spcPts val="300"/>
              </a:spcAft>
              <a:buClr>
                <a:srgbClr val="555555"/>
              </a:buClr>
              <a:defRPr/>
            </a:lvl2pPr>
            <a:lvl3pPr marL="691200" indent="-174625">
              <a:lnSpc>
                <a:spcPct val="100000"/>
              </a:lnSpc>
              <a:spcAft>
                <a:spcPts val="300"/>
              </a:spcAft>
              <a:buClr>
                <a:srgbClr val="555555"/>
              </a:buClr>
              <a:buFont typeface="System Font Regular"/>
              <a:buChar char="&gt;"/>
              <a:defRPr/>
            </a:lvl3pPr>
            <a:lvl4pPr marL="867600">
              <a:lnSpc>
                <a:spcPct val="100000"/>
              </a:lnSpc>
              <a:spcAft>
                <a:spcPts val="300"/>
              </a:spcAft>
              <a:buClr>
                <a:srgbClr val="555555"/>
              </a:buClr>
              <a:defRPr/>
            </a:lvl4pPr>
            <a:lvl5pPr marL="1033200" indent="-172800">
              <a:lnSpc>
                <a:spcPct val="100000"/>
              </a:lnSpc>
              <a:spcAft>
                <a:spcPts val="300"/>
              </a:spcAft>
              <a:buClr>
                <a:srgbClr val="555555"/>
              </a:buClr>
              <a:buFont typeface="System Font Regular"/>
              <a:buChar char="–"/>
              <a:defRPr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9"/>
          </p:nvPr>
        </p:nvSpPr>
        <p:spPr/>
        <p:txBody>
          <a:bodyPr/>
          <a:lstStyle>
            <a:lvl1pPr>
              <a:defRPr b="0"/>
            </a:lvl1pPr>
          </a:lstStyle>
          <a:p>
            <a:fld id="{50A71C89-2D7F-4DE3-B686-B567B7CE4AF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34"/>
          </p:nvPr>
        </p:nvSpPr>
        <p:spPr>
          <a:xfrm>
            <a:off x="419100" y="6466584"/>
            <a:ext cx="6662738" cy="276293"/>
          </a:xfrm>
        </p:spPr>
        <p:txBody>
          <a:bodyPr lIns="0" tIns="0" rIns="0" bIns="0">
            <a:noAutofit/>
          </a:bodyPr>
          <a:lstStyle>
            <a:lvl1pPr marL="0" indent="0">
              <a:buNone/>
              <a:defRPr sz="8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707769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orient="horz" pos="672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5_Title 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Offshore wind turbines"/>
          <p:cNvPicPr>
            <a:picLocks noChangeAspect="1" noChangeArrowheads="1"/>
          </p:cNvPicPr>
          <p:nvPr userDrawn="1"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6100"/>
                    </a14:imgEffect>
                    <a14:imgEffect>
                      <a14:saturation sat="44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l="1036" t="1" r="202" b="2573"/>
          <a:stretch/>
        </p:blipFill>
        <p:spPr bwMode="auto">
          <a:xfrm>
            <a:off x="9136800" y="1152000"/>
            <a:ext cx="3045600" cy="4658400"/>
          </a:xfrm>
          <a:prstGeom prst="rect">
            <a:avLst/>
          </a:prstGeom>
          <a:noFill/>
          <a:ln w="12700"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" name="Picture 50" descr="Natural gas station"/>
          <p:cNvPicPr>
            <a:picLocks noChangeAspect="1"/>
          </p:cNvPicPr>
          <p:nvPr userDrawn="1"/>
        </p:nvPicPr>
        <p:blipFill rotWithShape="1">
          <a:blip r:embed="rId4" cstate="screen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colorTemperature colorTemp="11500"/>
                    </a14:imgEffect>
                    <a14:imgEffect>
                      <a14:saturation sat="84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l="5" r="2077" b="286"/>
          <a:stretch/>
        </p:blipFill>
        <p:spPr>
          <a:xfrm>
            <a:off x="3045600" y="1152000"/>
            <a:ext cx="3045600" cy="4658400"/>
          </a:xfrm>
          <a:prstGeom prst="rect">
            <a:avLst/>
          </a:prstGeom>
          <a:noFill/>
          <a:ln w="12700">
            <a:solidFill>
              <a:schemeClr val="bg1"/>
            </a:solidFill>
          </a:ln>
        </p:spPr>
      </p:pic>
      <p:pic>
        <p:nvPicPr>
          <p:cNvPr id="53" name="Picture 2" descr="Bank of natural gas meters"/>
          <p:cNvPicPr>
            <a:picLocks noChangeAspect="1" noChangeArrowheads="1"/>
          </p:cNvPicPr>
          <p:nvPr userDrawn="1"/>
        </p:nvPicPr>
        <p:blipFill rotWithShape="1">
          <a:blip r:embed="rId6" cstate="screen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colorTemperature colorTemp="5900"/>
                    </a14:imgEffect>
                    <a14:imgEffect>
                      <a14:saturation sat="51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l="-1" r="726" b="2488"/>
          <a:stretch/>
        </p:blipFill>
        <p:spPr bwMode="auto">
          <a:xfrm>
            <a:off x="6091200" y="1152000"/>
            <a:ext cx="3045600" cy="4658400"/>
          </a:xfrm>
          <a:prstGeom prst="rect">
            <a:avLst/>
          </a:prstGeom>
          <a:noFill/>
          <a:ln w="12700"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14" descr="Storage tank">
            <a:extLst>
              <a:ext uri="{FF2B5EF4-FFF2-40B4-BE49-F238E27FC236}">
                <a16:creationId xmlns:a16="http://schemas.microsoft.com/office/drawing/2014/main" id="{052B321C-A2F0-B341-9696-2FE07C5F6FF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2" t="185" r="-93" b="903"/>
          <a:stretch/>
        </p:blipFill>
        <p:spPr>
          <a:xfrm flipH="1">
            <a:off x="-9940" y="1152000"/>
            <a:ext cx="3045600" cy="4658400"/>
          </a:xfrm>
          <a:prstGeom prst="rect">
            <a:avLst/>
          </a:prstGeom>
          <a:ln w="12700">
            <a:solidFill>
              <a:schemeClr val="bg1"/>
            </a:solidFill>
          </a:ln>
        </p:spPr>
      </p:pic>
      <p:sp>
        <p:nvSpPr>
          <p:cNvPr id="12" name="Text Placeholder 12"/>
          <p:cNvSpPr>
            <a:spLocks noGrp="1"/>
          </p:cNvSpPr>
          <p:nvPr userDrawn="1">
            <p:ph type="body" sz="quarter" idx="10"/>
          </p:nvPr>
        </p:nvSpPr>
        <p:spPr>
          <a:xfrm>
            <a:off x="536946" y="6322515"/>
            <a:ext cx="8605306" cy="285848"/>
          </a:xfrm>
        </p:spPr>
        <p:txBody>
          <a:bodyPr>
            <a:noAutofit/>
          </a:bodyPr>
          <a:lstStyle>
            <a:lvl1pPr marL="0" indent="0" algn="l">
              <a:buNone/>
              <a:defRPr sz="1600">
                <a:solidFill>
                  <a:schemeClr val="accent2"/>
                </a:solidFill>
              </a:defRPr>
            </a:lvl1pPr>
            <a:lvl2pPr marL="457200" indent="0">
              <a:buNone/>
              <a:defRPr sz="1600"/>
            </a:lvl2pPr>
            <a:lvl3pPr marL="914400" indent="0">
              <a:buNone/>
              <a:defRPr sz="1400"/>
            </a:lvl3pPr>
            <a:lvl4pPr marL="1371600" indent="0">
              <a:buNone/>
              <a:defRPr sz="1200"/>
            </a:lvl4pPr>
            <a:lvl5pPr marL="1828800" indent="0">
              <a:buNone/>
              <a:defRPr sz="1200"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6" name="Text Placeholder 23"/>
          <p:cNvSpPr>
            <a:spLocks noGrp="1"/>
          </p:cNvSpPr>
          <p:nvPr userDrawn="1">
            <p:ph type="body" sz="quarter" idx="14"/>
          </p:nvPr>
        </p:nvSpPr>
        <p:spPr>
          <a:xfrm>
            <a:off x="536946" y="6076896"/>
            <a:ext cx="8622145" cy="304800"/>
          </a:xfrm>
        </p:spPr>
        <p:txBody>
          <a:bodyPr>
            <a:noAutofit/>
          </a:bodyPr>
          <a:lstStyle>
            <a:lvl1pPr marL="0" indent="0" algn="l">
              <a:buNone/>
              <a:defRPr lang="en-US" sz="1800" kern="1200" dirty="0" smtClean="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7" name="Rectangle 46"/>
          <p:cNvSpPr/>
          <p:nvPr userDrawn="1"/>
        </p:nvSpPr>
        <p:spPr>
          <a:xfrm>
            <a:off x="0" y="0"/>
            <a:ext cx="12192001" cy="6858000"/>
          </a:xfrm>
          <a:prstGeom prst="rect">
            <a:avLst/>
          </a:prstGeom>
          <a:noFill/>
          <a:ln w="63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Rectangle 44"/>
          <p:cNvSpPr/>
          <p:nvPr userDrawn="1"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rgbClr val="E4E4E4">
              <a:alpha val="56078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 Placeholder 7">
            <a:extLst>
              <a:ext uri="{FF2B5EF4-FFF2-40B4-BE49-F238E27FC236}">
                <a16:creationId xmlns:a16="http://schemas.microsoft.com/office/drawing/2014/main" id="{9C0CFE83-2ECE-10D6-2855-212AEA0F7ED0}"/>
              </a:ext>
            </a:extLst>
          </p:cNvPr>
          <p:cNvSpPr txBox="1">
            <a:spLocks/>
          </p:cNvSpPr>
          <p:nvPr userDrawn="1"/>
        </p:nvSpPr>
        <p:spPr bwMode="grayWhite">
          <a:xfrm>
            <a:off x="0" y="239441"/>
            <a:ext cx="12192000" cy="90120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>
              <a:defRPr>
                <a:solidFill>
                  <a:schemeClr val="lt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lvl="0"/>
            <a:endParaRPr lang="en-US"/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0F99E9FA-C2EB-0AF2-5DEC-38CB860D145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36946" y="344297"/>
            <a:ext cx="11068052" cy="743399"/>
          </a:xfrm>
        </p:spPr>
        <p:txBody>
          <a:bodyPr lIns="0" tIns="0" rIns="0" bIns="0" anchor="ctr">
            <a:noAutofit/>
          </a:bodyPr>
          <a:lstStyle>
            <a:lvl1pPr algn="l">
              <a:lnSpc>
                <a:spcPct val="85000"/>
              </a:lnSpc>
              <a:defRPr lang="en-US" sz="3600" b="0" kern="1200" spc="0" baseline="0" dirty="0">
                <a:solidFill>
                  <a:schemeClr val="bg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4015CE96-3584-AF8C-EBC1-7935FFB90711}"/>
              </a:ext>
            </a:extLst>
          </p:cNvPr>
          <p:cNvSpPr/>
          <p:nvPr userDrawn="1"/>
        </p:nvSpPr>
        <p:spPr>
          <a:xfrm>
            <a:off x="0" y="239441"/>
            <a:ext cx="182880" cy="90120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 descr="Enbridge Proudly Serving Ontario 175 Years logo">
            <a:extLst>
              <a:ext uri="{FF2B5EF4-FFF2-40B4-BE49-F238E27FC236}">
                <a16:creationId xmlns:a16="http://schemas.microsoft.com/office/drawing/2014/main" id="{5AE36DAA-E87D-F955-5535-EA8D56A328FB}"/>
              </a:ext>
            </a:extLst>
          </p:cNvPr>
          <p:cNvPicPr>
            <a:picLocks noChangeAspect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060079" y="5900656"/>
            <a:ext cx="1907141" cy="8797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06721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7_Title 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" name="Picture 51" descr="Storage tank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6" b="46"/>
          <a:stretch/>
        </p:blipFill>
        <p:spPr>
          <a:xfrm>
            <a:off x="0" y="1152000"/>
            <a:ext cx="6098400" cy="4658400"/>
          </a:xfrm>
          <a:prstGeom prst="rect">
            <a:avLst/>
          </a:prstGeom>
          <a:ln w="12700">
            <a:solidFill>
              <a:schemeClr val="bg1"/>
            </a:solidFill>
          </a:ln>
        </p:spPr>
      </p:pic>
      <p:pic>
        <p:nvPicPr>
          <p:cNvPr id="53" name="Picture 2" descr="Bank of natural gas meters"/>
          <p:cNvPicPr>
            <a:picLocks noChangeAspect="1" noChangeArrowheads="1"/>
          </p:cNvPicPr>
          <p:nvPr userDrawn="1"/>
        </p:nvPicPr>
        <p:blipFill rotWithShape="1"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5900"/>
                    </a14:imgEffect>
                    <a14:imgEffect>
                      <a14:saturation sat="51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l="-1" t="-20" r="-79" b="1640"/>
          <a:stretch/>
        </p:blipFill>
        <p:spPr bwMode="auto">
          <a:xfrm>
            <a:off x="6098400" y="1152000"/>
            <a:ext cx="6098400" cy="4658400"/>
          </a:xfrm>
          <a:prstGeom prst="rect">
            <a:avLst/>
          </a:prstGeom>
          <a:noFill/>
          <a:ln w="12700"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5" name="Text Placeholder 7"/>
          <p:cNvSpPr txBox="1">
            <a:spLocks/>
          </p:cNvSpPr>
          <p:nvPr userDrawn="1"/>
        </p:nvSpPr>
        <p:spPr>
          <a:xfrm>
            <a:off x="0" y="239441"/>
            <a:ext cx="12192000" cy="90120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>
              <a:defRPr>
                <a:solidFill>
                  <a:schemeClr val="lt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lvl="0"/>
            <a:endParaRPr lang="en-US"/>
          </a:p>
        </p:txBody>
      </p:sp>
      <p:sp>
        <p:nvSpPr>
          <p:cNvPr id="12" name="Text Placeholder 12"/>
          <p:cNvSpPr>
            <a:spLocks noGrp="1"/>
          </p:cNvSpPr>
          <p:nvPr userDrawn="1">
            <p:ph type="body" sz="quarter" idx="10"/>
          </p:nvPr>
        </p:nvSpPr>
        <p:spPr>
          <a:xfrm>
            <a:off x="536946" y="6322515"/>
            <a:ext cx="8605306" cy="285848"/>
          </a:xfrm>
        </p:spPr>
        <p:txBody>
          <a:bodyPr>
            <a:noAutofit/>
          </a:bodyPr>
          <a:lstStyle>
            <a:lvl1pPr marL="0" indent="0" algn="l">
              <a:buNone/>
              <a:defRPr sz="1600">
                <a:solidFill>
                  <a:schemeClr val="accent2"/>
                </a:solidFill>
              </a:defRPr>
            </a:lvl1pPr>
            <a:lvl2pPr marL="457200" indent="0">
              <a:buNone/>
              <a:defRPr sz="1600"/>
            </a:lvl2pPr>
            <a:lvl3pPr marL="914400" indent="0">
              <a:buNone/>
              <a:defRPr sz="1400"/>
            </a:lvl3pPr>
            <a:lvl4pPr marL="1371600" indent="0">
              <a:buNone/>
              <a:defRPr sz="1200"/>
            </a:lvl4pPr>
            <a:lvl5pPr marL="1828800" indent="0">
              <a:buNone/>
              <a:defRPr sz="1200"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6" name="Text Placeholder 23"/>
          <p:cNvSpPr>
            <a:spLocks noGrp="1"/>
          </p:cNvSpPr>
          <p:nvPr userDrawn="1">
            <p:ph type="body" sz="quarter" idx="14"/>
          </p:nvPr>
        </p:nvSpPr>
        <p:spPr>
          <a:xfrm>
            <a:off x="536946" y="6076896"/>
            <a:ext cx="8622145" cy="304800"/>
          </a:xfrm>
        </p:spPr>
        <p:txBody>
          <a:bodyPr>
            <a:noAutofit/>
          </a:bodyPr>
          <a:lstStyle>
            <a:lvl1pPr marL="0" indent="0" algn="l">
              <a:buNone/>
              <a:defRPr lang="en-US" sz="1800" kern="1200" dirty="0" smtClean="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9" name="Title 1"/>
          <p:cNvSpPr>
            <a:spLocks noGrp="1"/>
          </p:cNvSpPr>
          <p:nvPr userDrawn="1">
            <p:ph type="ctrTitle"/>
          </p:nvPr>
        </p:nvSpPr>
        <p:spPr>
          <a:xfrm>
            <a:off x="536946" y="344297"/>
            <a:ext cx="11068052" cy="743399"/>
          </a:xfrm>
        </p:spPr>
        <p:txBody>
          <a:bodyPr lIns="0" tIns="0" rIns="0" bIns="0" anchor="ctr">
            <a:noAutofit/>
          </a:bodyPr>
          <a:lstStyle>
            <a:lvl1pPr algn="l">
              <a:lnSpc>
                <a:spcPct val="85000"/>
              </a:lnSpc>
              <a:defRPr sz="3600" b="0" spc="0" baseline="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5" name="Rectangle 44"/>
          <p:cNvSpPr/>
          <p:nvPr userDrawn="1"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rgbClr val="E4E4E4">
              <a:alpha val="56078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Rectangle 55"/>
          <p:cNvSpPr/>
          <p:nvPr userDrawn="1"/>
        </p:nvSpPr>
        <p:spPr>
          <a:xfrm>
            <a:off x="0" y="239441"/>
            <a:ext cx="182880" cy="90120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1" descr="Enbridge Proudly Serving Ontario 175 Years logo">
            <a:extLst>
              <a:ext uri="{FF2B5EF4-FFF2-40B4-BE49-F238E27FC236}">
                <a16:creationId xmlns:a16="http://schemas.microsoft.com/office/drawing/2014/main" id="{8C215100-6FB4-C97D-0CB3-557EF5DF5CA3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060079" y="5900656"/>
            <a:ext cx="1907141" cy="8797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26766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6_Title 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Bank of natural gas meters on a brick wall">
            <a:extLst>
              <a:ext uri="{FF2B5EF4-FFF2-40B4-BE49-F238E27FC236}">
                <a16:creationId xmlns:a16="http://schemas.microsoft.com/office/drawing/2014/main" id="{0527C7C5-E7D2-6148-B849-E2E895248FC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93" t="-21" r="93" b="290"/>
          <a:stretch/>
        </p:blipFill>
        <p:spPr>
          <a:xfrm>
            <a:off x="0" y="1152000"/>
            <a:ext cx="12191999" cy="4658400"/>
          </a:xfrm>
          <a:prstGeom prst="rect">
            <a:avLst/>
          </a:prstGeom>
        </p:spPr>
      </p:pic>
      <p:sp>
        <p:nvSpPr>
          <p:cNvPr id="55" name="Text Placeholder 7"/>
          <p:cNvSpPr txBox="1">
            <a:spLocks/>
          </p:cNvSpPr>
          <p:nvPr userDrawn="1"/>
        </p:nvSpPr>
        <p:spPr>
          <a:xfrm>
            <a:off x="0" y="239441"/>
            <a:ext cx="12192000" cy="90120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>
              <a:defRPr>
                <a:solidFill>
                  <a:schemeClr val="lt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lvl="0"/>
            <a:endParaRPr lang="en-US"/>
          </a:p>
        </p:txBody>
      </p:sp>
      <p:sp>
        <p:nvSpPr>
          <p:cNvPr id="12" name="Text Placeholder 12"/>
          <p:cNvSpPr>
            <a:spLocks noGrp="1"/>
          </p:cNvSpPr>
          <p:nvPr userDrawn="1">
            <p:ph type="body" sz="quarter" idx="10"/>
          </p:nvPr>
        </p:nvSpPr>
        <p:spPr>
          <a:xfrm>
            <a:off x="536946" y="6322515"/>
            <a:ext cx="8605306" cy="285848"/>
          </a:xfrm>
        </p:spPr>
        <p:txBody>
          <a:bodyPr>
            <a:noAutofit/>
          </a:bodyPr>
          <a:lstStyle>
            <a:lvl1pPr marL="0" indent="0" algn="l">
              <a:buNone/>
              <a:defRPr sz="1600">
                <a:solidFill>
                  <a:schemeClr val="accent2"/>
                </a:solidFill>
              </a:defRPr>
            </a:lvl1pPr>
            <a:lvl2pPr marL="457200" indent="0">
              <a:buNone/>
              <a:defRPr sz="1600"/>
            </a:lvl2pPr>
            <a:lvl3pPr marL="914400" indent="0">
              <a:buNone/>
              <a:defRPr sz="1400"/>
            </a:lvl3pPr>
            <a:lvl4pPr marL="1371600" indent="0">
              <a:buNone/>
              <a:defRPr sz="1200"/>
            </a:lvl4pPr>
            <a:lvl5pPr marL="1828800" indent="0">
              <a:buNone/>
              <a:defRPr sz="1200"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6" name="Text Placeholder 23"/>
          <p:cNvSpPr>
            <a:spLocks noGrp="1"/>
          </p:cNvSpPr>
          <p:nvPr userDrawn="1">
            <p:ph type="body" sz="quarter" idx="14"/>
          </p:nvPr>
        </p:nvSpPr>
        <p:spPr>
          <a:xfrm>
            <a:off x="536946" y="6076896"/>
            <a:ext cx="8622145" cy="304800"/>
          </a:xfrm>
        </p:spPr>
        <p:txBody>
          <a:bodyPr>
            <a:noAutofit/>
          </a:bodyPr>
          <a:lstStyle>
            <a:lvl1pPr marL="0" indent="0" algn="l">
              <a:buNone/>
              <a:defRPr lang="en-US" sz="1800" kern="1200" dirty="0" smtClean="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7" name="Rectangle 46"/>
          <p:cNvSpPr/>
          <p:nvPr userDrawn="1"/>
        </p:nvSpPr>
        <p:spPr>
          <a:xfrm>
            <a:off x="0" y="0"/>
            <a:ext cx="12192001" cy="6858000"/>
          </a:xfrm>
          <a:prstGeom prst="rect">
            <a:avLst/>
          </a:prstGeom>
          <a:noFill/>
          <a:ln w="63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itle 1"/>
          <p:cNvSpPr>
            <a:spLocks noGrp="1"/>
          </p:cNvSpPr>
          <p:nvPr userDrawn="1">
            <p:ph type="ctrTitle"/>
          </p:nvPr>
        </p:nvSpPr>
        <p:spPr>
          <a:xfrm>
            <a:off x="536946" y="344297"/>
            <a:ext cx="11068052" cy="743399"/>
          </a:xfrm>
        </p:spPr>
        <p:txBody>
          <a:bodyPr lIns="0" tIns="0" rIns="0" bIns="0" anchor="ctr">
            <a:noAutofit/>
          </a:bodyPr>
          <a:lstStyle>
            <a:lvl1pPr algn="l">
              <a:lnSpc>
                <a:spcPct val="85000"/>
              </a:lnSpc>
              <a:defRPr sz="3600" b="0" spc="0" baseline="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5" name="Rectangle 44"/>
          <p:cNvSpPr/>
          <p:nvPr userDrawn="1"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rgbClr val="E4E4E4">
              <a:alpha val="56078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Rectangle 55"/>
          <p:cNvSpPr/>
          <p:nvPr userDrawn="1"/>
        </p:nvSpPr>
        <p:spPr>
          <a:xfrm>
            <a:off x="0" y="239441"/>
            <a:ext cx="182880" cy="90120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1" descr="Enbridge Proudly Serving Ontario 175 Years logo">
            <a:extLst>
              <a:ext uri="{FF2B5EF4-FFF2-40B4-BE49-F238E27FC236}">
                <a16:creationId xmlns:a16="http://schemas.microsoft.com/office/drawing/2014/main" id="{2511918C-CCF7-8195-0BA3-C73671F0C7A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060079" y="5900656"/>
            <a:ext cx="1907141" cy="8797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90168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Title 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Rectangle 42"/>
          <p:cNvSpPr/>
          <p:nvPr userDrawn="1"/>
        </p:nvSpPr>
        <p:spPr>
          <a:xfrm>
            <a:off x="0" y="5812404"/>
            <a:ext cx="12191999" cy="1045596"/>
          </a:xfrm>
          <a:prstGeom prst="rect">
            <a:avLst/>
          </a:prstGeom>
          <a:solidFill>
            <a:srgbClr val="E4E4E4">
              <a:alpha val="56078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itle 1"/>
          <p:cNvSpPr>
            <a:spLocks noGrp="1"/>
          </p:cNvSpPr>
          <p:nvPr>
            <p:ph type="ctrTitle"/>
          </p:nvPr>
        </p:nvSpPr>
        <p:spPr>
          <a:xfrm>
            <a:off x="704848" y="572400"/>
            <a:ext cx="11068052" cy="1860550"/>
          </a:xfrm>
        </p:spPr>
        <p:txBody>
          <a:bodyPr lIns="0" tIns="0" rIns="0" bIns="0" anchor="b">
            <a:noAutofit/>
          </a:bodyPr>
          <a:lstStyle>
            <a:lvl1pPr algn="l">
              <a:lnSpc>
                <a:spcPct val="90000"/>
              </a:lnSpc>
              <a:defRPr sz="6600" b="0" spc="0" baseline="0">
                <a:solidFill>
                  <a:srgbClr val="555555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0" name="Subtitle 2"/>
          <p:cNvSpPr>
            <a:spLocks noGrp="1"/>
          </p:cNvSpPr>
          <p:nvPr>
            <p:ph type="subTitle" idx="1"/>
          </p:nvPr>
        </p:nvSpPr>
        <p:spPr>
          <a:xfrm>
            <a:off x="623416" y="3099620"/>
            <a:ext cx="11149483" cy="341940"/>
          </a:xfrm>
        </p:spPr>
        <p:txBody>
          <a:bodyPr anchor="t" anchorCtr="0">
            <a:noAutofit/>
          </a:bodyPr>
          <a:lstStyle>
            <a:lvl1pPr marL="0" indent="0" algn="l">
              <a:buNone/>
              <a:defRPr sz="2000">
                <a:solidFill>
                  <a:srgbClr val="555555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2" name="Text Placeholder 12"/>
          <p:cNvSpPr>
            <a:spLocks noGrp="1"/>
          </p:cNvSpPr>
          <p:nvPr>
            <p:ph type="body" sz="quarter" idx="10"/>
          </p:nvPr>
        </p:nvSpPr>
        <p:spPr>
          <a:xfrm>
            <a:off x="3071314" y="6322515"/>
            <a:ext cx="8605306" cy="285848"/>
          </a:xfrm>
        </p:spPr>
        <p:txBody>
          <a:bodyPr>
            <a:noAutofit/>
          </a:bodyPr>
          <a:lstStyle>
            <a:lvl1pPr marL="0" indent="0" algn="r">
              <a:buNone/>
              <a:defRPr sz="1600">
                <a:solidFill>
                  <a:srgbClr val="555555"/>
                </a:solidFill>
              </a:defRPr>
            </a:lvl1pPr>
            <a:lvl2pPr marL="457200" indent="0">
              <a:buNone/>
              <a:defRPr sz="1600"/>
            </a:lvl2pPr>
            <a:lvl3pPr marL="914400" indent="0">
              <a:buNone/>
              <a:defRPr sz="1400"/>
            </a:lvl3pPr>
            <a:lvl4pPr marL="1371600" indent="0">
              <a:buNone/>
              <a:defRPr sz="1200"/>
            </a:lvl4pPr>
            <a:lvl5pPr marL="1828800" indent="0">
              <a:buNone/>
              <a:defRPr sz="1200"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4" name="Text Placeholder 19"/>
          <p:cNvSpPr>
            <a:spLocks noGrp="1"/>
          </p:cNvSpPr>
          <p:nvPr>
            <p:ph type="body" sz="quarter" idx="13" hasCustomPrompt="1"/>
          </p:nvPr>
        </p:nvSpPr>
        <p:spPr>
          <a:xfrm>
            <a:off x="628553" y="2793377"/>
            <a:ext cx="11171380" cy="376169"/>
          </a:xfrm>
        </p:spPr>
        <p:txBody>
          <a:bodyPr anchor="t" anchorCtr="0">
            <a:noAutofit/>
          </a:bodyPr>
          <a:lstStyle>
            <a:lvl1pPr marL="0" indent="0">
              <a:buNone/>
              <a:defRPr lang="en-US" sz="2000" b="1" kern="1200" dirty="0" smtClean="0">
                <a:solidFill>
                  <a:srgbClr val="555555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rgbClr val="FFFCF7"/>
                </a:solidFill>
              </a:defRPr>
            </a:lvl2pPr>
            <a:lvl3pPr>
              <a:defRPr>
                <a:solidFill>
                  <a:srgbClr val="FFFCF7"/>
                </a:solidFill>
              </a:defRPr>
            </a:lvl3pPr>
            <a:lvl4pPr>
              <a:defRPr>
                <a:solidFill>
                  <a:srgbClr val="FFFCF7"/>
                </a:solidFill>
              </a:defRPr>
            </a:lvl4pPr>
            <a:lvl5pPr>
              <a:defRPr>
                <a:solidFill>
                  <a:srgbClr val="FFFCF7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6" name="Text Placeholder 23"/>
          <p:cNvSpPr>
            <a:spLocks noGrp="1"/>
          </p:cNvSpPr>
          <p:nvPr>
            <p:ph type="body" sz="quarter" idx="14"/>
          </p:nvPr>
        </p:nvSpPr>
        <p:spPr>
          <a:xfrm>
            <a:off x="3054475" y="6060994"/>
            <a:ext cx="8622145" cy="304800"/>
          </a:xfrm>
        </p:spPr>
        <p:txBody>
          <a:bodyPr>
            <a:noAutofit/>
          </a:bodyPr>
          <a:lstStyle>
            <a:lvl1pPr marL="0" indent="0" algn="r">
              <a:buNone/>
              <a:defRPr lang="en-US" sz="2000" kern="1200" dirty="0" smtClean="0">
                <a:solidFill>
                  <a:srgbClr val="555555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7" name="Rectangle 26"/>
          <p:cNvSpPr/>
          <p:nvPr userDrawn="1"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bg1">
              <a:alpha val="56078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8" name="Straight Connector 27"/>
          <p:cNvCxnSpPr/>
          <p:nvPr/>
        </p:nvCxnSpPr>
        <p:spPr>
          <a:xfrm flipH="1">
            <a:off x="677825" y="2496710"/>
            <a:ext cx="11514176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Picture 1" descr="Enbridge Proudly Serving Ontario 175 Years logo">
            <a:extLst>
              <a:ext uri="{FF2B5EF4-FFF2-40B4-BE49-F238E27FC236}">
                <a16:creationId xmlns:a16="http://schemas.microsoft.com/office/drawing/2014/main" id="{1A826E2E-5932-7D19-A4A4-DBBCEE3FC00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90312" y="5900656"/>
            <a:ext cx="1907141" cy="8797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53238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ectangle 29"/>
          <p:cNvSpPr/>
          <p:nvPr userDrawn="1"/>
        </p:nvSpPr>
        <p:spPr>
          <a:xfrm>
            <a:off x="-80" y="0"/>
            <a:ext cx="12192079" cy="581240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/>
          <p:cNvSpPr/>
          <p:nvPr userDrawn="1"/>
        </p:nvSpPr>
        <p:spPr>
          <a:xfrm>
            <a:off x="-80" y="0"/>
            <a:ext cx="182880" cy="6858000"/>
          </a:xfrm>
          <a:prstGeom prst="rect">
            <a:avLst/>
          </a:prstGeom>
          <a:solidFill>
            <a:srgbClr val="E4E4E4">
              <a:alpha val="56078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itle 1"/>
          <p:cNvSpPr>
            <a:spLocks noGrp="1"/>
          </p:cNvSpPr>
          <p:nvPr>
            <p:ph type="ctrTitle"/>
          </p:nvPr>
        </p:nvSpPr>
        <p:spPr>
          <a:xfrm>
            <a:off x="704848" y="572100"/>
            <a:ext cx="11068052" cy="1860550"/>
          </a:xfrm>
        </p:spPr>
        <p:txBody>
          <a:bodyPr lIns="0" tIns="0" rIns="0" bIns="0" anchor="b">
            <a:noAutofit/>
          </a:bodyPr>
          <a:lstStyle>
            <a:lvl1pPr algn="l">
              <a:lnSpc>
                <a:spcPct val="100000"/>
              </a:lnSpc>
              <a:defRPr sz="6600" b="0" spc="0" baseline="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0" name="Subtitle 2"/>
          <p:cNvSpPr>
            <a:spLocks noGrp="1"/>
          </p:cNvSpPr>
          <p:nvPr>
            <p:ph type="subTitle" idx="1"/>
          </p:nvPr>
        </p:nvSpPr>
        <p:spPr>
          <a:xfrm>
            <a:off x="623416" y="3099620"/>
            <a:ext cx="11149483" cy="341940"/>
          </a:xfrm>
        </p:spPr>
        <p:txBody>
          <a:bodyPr>
            <a:noAutofit/>
          </a:bodyPr>
          <a:lstStyle>
            <a:lvl1pPr marL="0" indent="0" algn="l">
              <a:buNone/>
              <a:defRPr sz="20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2" name="Text Placeholder 12"/>
          <p:cNvSpPr>
            <a:spLocks noGrp="1"/>
          </p:cNvSpPr>
          <p:nvPr>
            <p:ph type="body" sz="quarter" idx="10"/>
          </p:nvPr>
        </p:nvSpPr>
        <p:spPr>
          <a:xfrm>
            <a:off x="3071314" y="6322515"/>
            <a:ext cx="8605306" cy="285848"/>
          </a:xfrm>
        </p:spPr>
        <p:txBody>
          <a:bodyPr>
            <a:noAutofit/>
          </a:bodyPr>
          <a:lstStyle>
            <a:lvl1pPr marL="0" indent="0" algn="r">
              <a:buNone/>
              <a:defRPr sz="1600">
                <a:solidFill>
                  <a:srgbClr val="555555"/>
                </a:solidFill>
              </a:defRPr>
            </a:lvl1pPr>
            <a:lvl2pPr marL="457200" indent="0">
              <a:buNone/>
              <a:defRPr sz="1600"/>
            </a:lvl2pPr>
            <a:lvl3pPr marL="914400" indent="0">
              <a:buNone/>
              <a:defRPr sz="1400"/>
            </a:lvl3pPr>
            <a:lvl4pPr marL="1371600" indent="0">
              <a:buNone/>
              <a:defRPr sz="1200"/>
            </a:lvl4pPr>
            <a:lvl5pPr marL="1828800" indent="0">
              <a:buNone/>
              <a:defRPr sz="1200"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4" name="Text Placeholder 19"/>
          <p:cNvSpPr>
            <a:spLocks noGrp="1"/>
          </p:cNvSpPr>
          <p:nvPr>
            <p:ph type="body" sz="quarter" idx="13"/>
          </p:nvPr>
        </p:nvSpPr>
        <p:spPr>
          <a:xfrm>
            <a:off x="628553" y="2793377"/>
            <a:ext cx="11171380" cy="376169"/>
          </a:xfrm>
        </p:spPr>
        <p:txBody>
          <a:bodyPr>
            <a:noAutofit/>
          </a:bodyPr>
          <a:lstStyle>
            <a:lvl1pPr marL="0" indent="0">
              <a:buNone/>
              <a:defRPr lang="en-US" sz="2000" b="1" kern="120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rgbClr val="FFFCF7"/>
                </a:solidFill>
              </a:defRPr>
            </a:lvl2pPr>
            <a:lvl3pPr>
              <a:defRPr>
                <a:solidFill>
                  <a:srgbClr val="FFFCF7"/>
                </a:solidFill>
              </a:defRPr>
            </a:lvl3pPr>
            <a:lvl4pPr>
              <a:defRPr>
                <a:solidFill>
                  <a:srgbClr val="FFFCF7"/>
                </a:solidFill>
              </a:defRPr>
            </a:lvl4pPr>
            <a:lvl5pPr>
              <a:defRPr>
                <a:solidFill>
                  <a:srgbClr val="FFFCF7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6" name="Text Placeholder 23"/>
          <p:cNvSpPr>
            <a:spLocks noGrp="1"/>
          </p:cNvSpPr>
          <p:nvPr>
            <p:ph type="body" sz="quarter" idx="14"/>
          </p:nvPr>
        </p:nvSpPr>
        <p:spPr>
          <a:xfrm>
            <a:off x="3054475" y="6060994"/>
            <a:ext cx="8622145" cy="304800"/>
          </a:xfrm>
        </p:spPr>
        <p:txBody>
          <a:bodyPr>
            <a:noAutofit/>
          </a:bodyPr>
          <a:lstStyle>
            <a:lvl1pPr marL="0" indent="0" algn="r">
              <a:buNone/>
              <a:defRPr lang="en-US" sz="2000" kern="1200" dirty="0" smtClean="0">
                <a:solidFill>
                  <a:srgbClr val="555555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6" name="Rectangle 35"/>
          <p:cNvSpPr/>
          <p:nvPr userDrawn="1"/>
        </p:nvSpPr>
        <p:spPr>
          <a:xfrm>
            <a:off x="0" y="0"/>
            <a:ext cx="12192001" cy="6858000"/>
          </a:xfrm>
          <a:prstGeom prst="rect">
            <a:avLst/>
          </a:prstGeom>
          <a:noFill/>
          <a:ln w="63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9" name="Straight Connector 38"/>
          <p:cNvCxnSpPr/>
          <p:nvPr/>
        </p:nvCxnSpPr>
        <p:spPr>
          <a:xfrm flipH="1">
            <a:off x="677825" y="2496710"/>
            <a:ext cx="11514176" cy="0"/>
          </a:xfrm>
          <a:prstGeom prst="line">
            <a:avLst/>
          </a:prstGeom>
          <a:ln w="19050">
            <a:solidFill>
              <a:srgbClr val="FFB81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Picture 1" descr="Enbridge Proudly Serving Ontario 175 Years logo">
            <a:extLst>
              <a:ext uri="{FF2B5EF4-FFF2-40B4-BE49-F238E27FC236}">
                <a16:creationId xmlns:a16="http://schemas.microsoft.com/office/drawing/2014/main" id="{08BCFF2D-B490-2A6D-DD3A-2734AF5F569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90312" y="5900656"/>
            <a:ext cx="1907141" cy="8797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67646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8977" y="418991"/>
            <a:ext cx="10238380" cy="546305"/>
          </a:xfrm>
        </p:spPr>
        <p:txBody>
          <a:bodyPr anchor="t" anchorCtr="0"/>
          <a:lstStyle>
            <a:lvl1pPr>
              <a:defRPr>
                <a:solidFill>
                  <a:srgbClr val="555555"/>
                </a:solidFill>
                <a:latin typeface="+mn-lt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9"/>
          </p:nvPr>
        </p:nvSpPr>
        <p:spPr/>
        <p:txBody>
          <a:bodyPr/>
          <a:lstStyle>
            <a:lvl1pPr>
              <a:defRPr b="0">
                <a:solidFill>
                  <a:srgbClr val="555555"/>
                </a:solidFill>
              </a:defRPr>
            </a:lvl1pPr>
          </a:lstStyle>
          <a:p>
            <a:fld id="{50A71C89-2D7F-4DE3-B686-B567B7CE4AF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34" hasCustomPrompt="1"/>
          </p:nvPr>
        </p:nvSpPr>
        <p:spPr>
          <a:xfrm>
            <a:off x="419100" y="6466584"/>
            <a:ext cx="3571009" cy="365125"/>
          </a:xfrm>
        </p:spPr>
        <p:txBody>
          <a:bodyPr lIns="0" tIns="0" rIns="0" bIns="0">
            <a:noAutofit/>
          </a:bodyPr>
          <a:lstStyle>
            <a:lvl1pPr marL="0" indent="0">
              <a:buNone/>
              <a:defRPr sz="1000">
                <a:solidFill>
                  <a:srgbClr val="555555"/>
                </a:solidFill>
                <a:latin typeface="+mn-lt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Practical Pathways: Two scenarios for a net-zero Ontario</a:t>
            </a:r>
          </a:p>
        </p:txBody>
      </p:sp>
      <p:sp>
        <p:nvSpPr>
          <p:cNvPr id="5" name="Text Placeholder 9">
            <a:extLst>
              <a:ext uri="{FF2B5EF4-FFF2-40B4-BE49-F238E27FC236}">
                <a16:creationId xmlns:a16="http://schemas.microsoft.com/office/drawing/2014/main" id="{A04DAA42-DA11-ADB5-65F1-9F0087F7F9B5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4626428" y="6466584"/>
            <a:ext cx="3571009" cy="365125"/>
          </a:xfrm>
        </p:spPr>
        <p:txBody>
          <a:bodyPr lIns="0" tIns="0" rIns="0" bIns="0">
            <a:noAutofit/>
          </a:bodyPr>
          <a:lstStyle>
            <a:lvl1pPr marL="0" indent="0">
              <a:buNone/>
              <a:defRPr sz="1000">
                <a:solidFill>
                  <a:srgbClr val="555555"/>
                </a:solidFill>
                <a:latin typeface="+mn-lt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Prepared by Enbridge Gas and </a:t>
            </a:r>
            <a:r>
              <a:rPr lang="en-US" err="1"/>
              <a:t>Guidehouse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863163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orient="horz" pos="672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7"/>
          <p:cNvSpPr>
            <a:spLocks noGrp="1"/>
          </p:cNvSpPr>
          <p:nvPr>
            <p:ph type="sldNum" sz="quarter" idx="19"/>
          </p:nvPr>
        </p:nvSpPr>
        <p:spPr/>
        <p:txBody>
          <a:bodyPr/>
          <a:lstStyle>
            <a:lvl1pPr>
              <a:defRPr b="0"/>
            </a:lvl1pPr>
          </a:lstStyle>
          <a:p>
            <a:fld id="{50A71C89-2D7F-4DE3-B686-B567B7CE4AF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34"/>
          </p:nvPr>
        </p:nvSpPr>
        <p:spPr>
          <a:xfrm>
            <a:off x="419100" y="6466584"/>
            <a:ext cx="6662738" cy="276293"/>
          </a:xfrm>
        </p:spPr>
        <p:txBody>
          <a:bodyPr lIns="0" tIns="0" rIns="0" bIns="0">
            <a:noAutofit/>
          </a:bodyPr>
          <a:lstStyle>
            <a:lvl1pPr marL="0" indent="0">
              <a:buNone/>
              <a:defRPr sz="8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CACE71D5-42DB-0C7A-5BB0-993D4DE9DE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8977" y="416891"/>
            <a:ext cx="10238380" cy="546305"/>
          </a:xfrm>
        </p:spPr>
        <p:txBody>
          <a:bodyPr anchor="t" anchorCtr="0"/>
          <a:lstStyle>
            <a:lvl1pPr>
              <a:defRPr baseline="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5022749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orient="horz" pos="672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7"/>
          <p:cNvSpPr>
            <a:spLocks noGrp="1"/>
          </p:cNvSpPr>
          <p:nvPr>
            <p:ph type="sldNum" sz="quarter" idx="19"/>
          </p:nvPr>
        </p:nvSpPr>
        <p:spPr/>
        <p:txBody>
          <a:bodyPr/>
          <a:lstStyle>
            <a:lvl1pPr>
              <a:defRPr b="0"/>
            </a:lvl1pPr>
          </a:lstStyle>
          <a:p>
            <a:fld id="{50A71C89-2D7F-4DE3-B686-B567B7CE4AF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34"/>
          </p:nvPr>
        </p:nvSpPr>
        <p:spPr>
          <a:xfrm>
            <a:off x="419100" y="6466584"/>
            <a:ext cx="6662738" cy="276293"/>
          </a:xfrm>
        </p:spPr>
        <p:txBody>
          <a:bodyPr lIns="0" tIns="0" rIns="0" bIns="0">
            <a:noAutofit/>
          </a:bodyPr>
          <a:lstStyle>
            <a:lvl1pPr marL="0" indent="0">
              <a:buNone/>
              <a:defRPr sz="8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439480E6-ACDC-FB41-BD40-2FA96B38E0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8977" y="417600"/>
            <a:ext cx="10238380" cy="646331"/>
          </a:xfrm>
        </p:spPr>
        <p:txBody>
          <a:bodyPr anchor="t" anchorCtr="0">
            <a:spAutoFit/>
          </a:bodyPr>
          <a:lstStyle>
            <a:lvl1pPr>
              <a:defRPr>
                <a:solidFill>
                  <a:srgbClr val="555555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9" name="Text Placeholder 6">
            <a:extLst>
              <a:ext uri="{FF2B5EF4-FFF2-40B4-BE49-F238E27FC236}">
                <a16:creationId xmlns:a16="http://schemas.microsoft.com/office/drawing/2014/main" id="{EDB675DD-DF9F-7640-A158-60BAE5B422A6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388977" y="180641"/>
            <a:ext cx="10236199" cy="328295"/>
          </a:xfrm>
        </p:spPr>
        <p:txBody>
          <a:bodyPr vert="horz" lIns="91440" tIns="0" rIns="91440" bIns="45720" rtlCol="0" anchor="t" anchorCtr="0">
            <a:spAutoFit/>
          </a:bodyPr>
          <a:lstStyle>
            <a:lvl1pPr marL="228600" indent="-228600">
              <a:lnSpc>
                <a:spcPct val="100000"/>
              </a:lnSpc>
              <a:spcAft>
                <a:spcPts val="0"/>
              </a:spcAft>
              <a:buNone/>
              <a:defRPr lang="en-US" sz="2000" b="0" dirty="0" smtClean="0">
                <a:solidFill>
                  <a:srgbClr val="555555"/>
                </a:solidFill>
              </a:defRPr>
            </a:lvl1pPr>
          </a:lstStyle>
          <a:p>
            <a:pPr marL="0" lvl="0" indent="0">
              <a:lnSpc>
                <a:spcPts val="2200"/>
              </a:lnSpc>
              <a:spcBef>
                <a:spcPts val="0"/>
              </a:spcBef>
            </a:pPr>
            <a:r>
              <a:rPr lang="en-US"/>
              <a:t>Edit Master text styles</a:t>
            </a:r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E0471580-69D6-89F7-CF96-9ACCFE85977D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388977" y="1482888"/>
            <a:ext cx="10515600" cy="4351338"/>
          </a:xfrm>
        </p:spPr>
        <p:txBody>
          <a:bodyPr/>
          <a:lstStyle>
            <a:lvl1pPr>
              <a:lnSpc>
                <a:spcPct val="100000"/>
              </a:lnSpc>
              <a:spcAft>
                <a:spcPts val="300"/>
              </a:spcAft>
              <a:defRPr/>
            </a:lvl1pPr>
            <a:lvl2pPr>
              <a:lnSpc>
                <a:spcPct val="100000"/>
              </a:lnSpc>
              <a:spcAft>
                <a:spcPts val="300"/>
              </a:spcAft>
              <a:buClr>
                <a:srgbClr val="555555"/>
              </a:buClr>
              <a:defRPr/>
            </a:lvl2pPr>
            <a:lvl3pPr marL="691200" indent="-174625">
              <a:lnSpc>
                <a:spcPct val="100000"/>
              </a:lnSpc>
              <a:spcAft>
                <a:spcPts val="300"/>
              </a:spcAft>
              <a:buClr>
                <a:srgbClr val="555555"/>
              </a:buClr>
              <a:buFont typeface="System Font Regular"/>
              <a:buChar char="&gt;"/>
              <a:defRPr/>
            </a:lvl3pPr>
            <a:lvl4pPr marL="867600">
              <a:lnSpc>
                <a:spcPct val="100000"/>
              </a:lnSpc>
              <a:spcAft>
                <a:spcPts val="300"/>
              </a:spcAft>
              <a:buClr>
                <a:srgbClr val="555555"/>
              </a:buClr>
              <a:defRPr/>
            </a:lvl4pPr>
            <a:lvl5pPr marL="1033200" indent="-172800">
              <a:lnSpc>
                <a:spcPct val="100000"/>
              </a:lnSpc>
              <a:spcAft>
                <a:spcPts val="300"/>
              </a:spcAft>
              <a:buClr>
                <a:srgbClr val="555555"/>
              </a:buClr>
              <a:buFont typeface="System Font Regular"/>
              <a:buChar char="–"/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257820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orient="horz" pos="672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ub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8977" y="417600"/>
            <a:ext cx="10238380" cy="590931"/>
          </a:xfrm>
        </p:spPr>
        <p:txBody>
          <a:bodyPr anchor="t" anchorCtr="0">
            <a:sp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9"/>
          </p:nvPr>
        </p:nvSpPr>
        <p:spPr/>
        <p:txBody>
          <a:bodyPr/>
          <a:lstStyle>
            <a:lvl1pPr>
              <a:defRPr b="0"/>
            </a:lvl1pPr>
          </a:lstStyle>
          <a:p>
            <a:fld id="{50A71C89-2D7F-4DE3-B686-B567B7CE4AF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ext Placeholder 6"/>
          <p:cNvSpPr>
            <a:spLocks noGrp="1"/>
          </p:cNvSpPr>
          <p:nvPr>
            <p:ph type="body" sz="quarter" idx="33" hasCustomPrompt="1"/>
          </p:nvPr>
        </p:nvSpPr>
        <p:spPr>
          <a:xfrm>
            <a:off x="388977" y="180641"/>
            <a:ext cx="10236199" cy="328295"/>
          </a:xfrm>
        </p:spPr>
        <p:txBody>
          <a:bodyPr vert="horz" lIns="91440" tIns="0" rIns="91440" bIns="45720" rtlCol="0" anchor="t" anchorCtr="0">
            <a:spAutoFit/>
          </a:bodyPr>
          <a:lstStyle>
            <a:lvl1pPr marL="228600" indent="-228600">
              <a:buNone/>
              <a:defRPr lang="en-US" sz="2000" b="0" dirty="0" smtClean="0">
                <a:solidFill>
                  <a:srgbClr val="555555"/>
                </a:solidFill>
              </a:defRPr>
            </a:lvl1pPr>
          </a:lstStyle>
          <a:p>
            <a:pPr marL="0" lvl="0" indent="0">
              <a:lnSpc>
                <a:spcPts val="2200"/>
              </a:lnSpc>
              <a:spcBef>
                <a:spcPts val="0"/>
              </a:spcBef>
            </a:pPr>
            <a:r>
              <a:rPr lang="en-US" dirty="0"/>
              <a:t>Edit Master text styles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34"/>
          </p:nvPr>
        </p:nvSpPr>
        <p:spPr>
          <a:xfrm>
            <a:off x="419100" y="6466584"/>
            <a:ext cx="6662738" cy="276293"/>
          </a:xfrm>
        </p:spPr>
        <p:txBody>
          <a:bodyPr lIns="0" tIns="0" rIns="0" bIns="0">
            <a:noAutofit/>
          </a:bodyPr>
          <a:lstStyle>
            <a:lvl1pPr marL="0" indent="0">
              <a:buNone/>
              <a:defRPr sz="8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6771691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2 Column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388977" y="2012508"/>
            <a:ext cx="5232595" cy="4152622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spcAft>
                <a:spcPts val="300"/>
              </a:spcAft>
              <a:defRPr sz="2200">
                <a:solidFill>
                  <a:srgbClr val="555555"/>
                </a:solidFill>
              </a:defRPr>
            </a:lvl1pPr>
            <a:lvl2pPr>
              <a:lnSpc>
                <a:spcPct val="100000"/>
              </a:lnSpc>
              <a:spcAft>
                <a:spcPts val="300"/>
              </a:spcAft>
              <a:buClr>
                <a:srgbClr val="555555"/>
              </a:buClr>
              <a:defRPr>
                <a:solidFill>
                  <a:srgbClr val="555555"/>
                </a:solidFill>
              </a:defRPr>
            </a:lvl2pPr>
            <a:lvl3pPr marL="739775" indent="-174625">
              <a:lnSpc>
                <a:spcPct val="100000"/>
              </a:lnSpc>
              <a:spcAft>
                <a:spcPts val="300"/>
              </a:spcAft>
              <a:buClr>
                <a:srgbClr val="555555"/>
              </a:buClr>
              <a:buFont typeface="System Font Regular"/>
              <a:buChar char="&gt;"/>
              <a:defRPr>
                <a:solidFill>
                  <a:srgbClr val="555555"/>
                </a:solidFill>
              </a:defRPr>
            </a:lvl3pPr>
            <a:lvl4pPr>
              <a:lnSpc>
                <a:spcPct val="100000"/>
              </a:lnSpc>
              <a:spcAft>
                <a:spcPts val="300"/>
              </a:spcAft>
              <a:buClr>
                <a:srgbClr val="555555"/>
              </a:buClr>
              <a:defRPr>
                <a:solidFill>
                  <a:srgbClr val="555555"/>
                </a:solidFill>
              </a:defRPr>
            </a:lvl4pPr>
            <a:lvl5pPr marL="1311275" indent="-111125">
              <a:lnSpc>
                <a:spcPct val="100000"/>
              </a:lnSpc>
              <a:spcAft>
                <a:spcPts val="300"/>
              </a:spcAft>
              <a:buClr>
                <a:srgbClr val="555555"/>
              </a:buClr>
              <a:buFont typeface="System Font Regular"/>
              <a:buChar char="–"/>
              <a:defRPr>
                <a:solidFill>
                  <a:srgbClr val="555555"/>
                </a:solidFill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idx="13" hasCustomPrompt="1"/>
          </p:nvPr>
        </p:nvSpPr>
        <p:spPr>
          <a:xfrm>
            <a:off x="6045801" y="2012508"/>
            <a:ext cx="5232595" cy="4162049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spcAft>
                <a:spcPts val="300"/>
              </a:spcAft>
              <a:defRPr sz="2200">
                <a:solidFill>
                  <a:srgbClr val="555555"/>
                </a:solidFill>
              </a:defRPr>
            </a:lvl1pPr>
            <a:lvl2pPr>
              <a:lnSpc>
                <a:spcPct val="100000"/>
              </a:lnSpc>
              <a:spcAft>
                <a:spcPts val="300"/>
              </a:spcAft>
              <a:buClr>
                <a:srgbClr val="555555"/>
              </a:buClr>
              <a:defRPr>
                <a:solidFill>
                  <a:srgbClr val="555555"/>
                </a:solidFill>
              </a:defRPr>
            </a:lvl2pPr>
            <a:lvl3pPr marL="739775" indent="-174625">
              <a:lnSpc>
                <a:spcPct val="100000"/>
              </a:lnSpc>
              <a:spcAft>
                <a:spcPts val="300"/>
              </a:spcAft>
              <a:buClr>
                <a:srgbClr val="555555"/>
              </a:buClr>
              <a:buFont typeface="System Font Regular"/>
              <a:buChar char="&gt;"/>
              <a:defRPr>
                <a:solidFill>
                  <a:srgbClr val="555555"/>
                </a:solidFill>
              </a:defRPr>
            </a:lvl3pPr>
            <a:lvl4pPr>
              <a:lnSpc>
                <a:spcPct val="100000"/>
              </a:lnSpc>
              <a:spcAft>
                <a:spcPts val="300"/>
              </a:spcAft>
              <a:buClr>
                <a:srgbClr val="555555"/>
              </a:buClr>
              <a:defRPr>
                <a:solidFill>
                  <a:srgbClr val="555555"/>
                </a:solidFill>
              </a:defRPr>
            </a:lvl4pPr>
            <a:lvl5pPr marL="1311275" indent="-111125">
              <a:lnSpc>
                <a:spcPct val="100000"/>
              </a:lnSpc>
              <a:spcAft>
                <a:spcPts val="300"/>
              </a:spcAft>
              <a:buClr>
                <a:srgbClr val="555555"/>
              </a:buClr>
              <a:buFont typeface="System Font Regular"/>
              <a:buChar char="–"/>
              <a:defRPr>
                <a:solidFill>
                  <a:srgbClr val="555555"/>
                </a:solidFill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7"/>
          </p:nvPr>
        </p:nvSpPr>
        <p:spPr>
          <a:xfrm>
            <a:off x="6045801" y="1593383"/>
            <a:ext cx="5235624" cy="430887"/>
          </a:xfrm>
        </p:spPr>
        <p:txBody>
          <a:bodyPr anchor="b" anchorCtr="0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2200" b="1">
                <a:solidFill>
                  <a:srgbClr val="555555"/>
                </a:solidFill>
                <a:latin typeface="+mn-lt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7" name="Text Placeholder 15"/>
          <p:cNvSpPr>
            <a:spLocks noGrp="1"/>
          </p:cNvSpPr>
          <p:nvPr>
            <p:ph type="body" sz="quarter" idx="18"/>
          </p:nvPr>
        </p:nvSpPr>
        <p:spPr>
          <a:xfrm>
            <a:off x="388977" y="1593383"/>
            <a:ext cx="5235624" cy="430887"/>
          </a:xfrm>
        </p:spPr>
        <p:txBody>
          <a:bodyPr anchor="b" anchorCtr="0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2200" b="1">
                <a:solidFill>
                  <a:srgbClr val="555555"/>
                </a:solidFill>
                <a:latin typeface="+mn-lt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 b="0"/>
            </a:lvl1pPr>
          </a:lstStyle>
          <a:p>
            <a:fld id="{50A71C89-2D7F-4DE3-B686-B567B7CE4AF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Text Placeholder 9"/>
          <p:cNvSpPr>
            <a:spLocks noGrp="1"/>
          </p:cNvSpPr>
          <p:nvPr>
            <p:ph type="body" sz="quarter" idx="34"/>
          </p:nvPr>
        </p:nvSpPr>
        <p:spPr>
          <a:xfrm>
            <a:off x="419100" y="6466584"/>
            <a:ext cx="6662738" cy="276293"/>
          </a:xfrm>
        </p:spPr>
        <p:txBody>
          <a:bodyPr lIns="0" tIns="0" rIns="0" bIns="0">
            <a:noAutofit/>
          </a:bodyPr>
          <a:lstStyle>
            <a:lvl1pPr marL="0" indent="0">
              <a:buNone/>
              <a:defRPr sz="8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22AC6025-0B4E-6546-B716-AB2566CBE3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8977" y="417600"/>
            <a:ext cx="10238380" cy="646331"/>
          </a:xfrm>
        </p:spPr>
        <p:txBody>
          <a:bodyPr anchor="t" anchorCtr="0">
            <a:spAutoFit/>
          </a:bodyPr>
          <a:lstStyle>
            <a:lvl1pPr>
              <a:defRPr>
                <a:solidFill>
                  <a:srgbClr val="555555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3" name="Text Placeholder 6">
            <a:extLst>
              <a:ext uri="{FF2B5EF4-FFF2-40B4-BE49-F238E27FC236}">
                <a16:creationId xmlns:a16="http://schemas.microsoft.com/office/drawing/2014/main" id="{F75141FC-EE1B-284B-9A0E-A2C0AF7907D4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388977" y="180641"/>
            <a:ext cx="10236199" cy="328295"/>
          </a:xfrm>
        </p:spPr>
        <p:txBody>
          <a:bodyPr vert="horz" lIns="91440" tIns="0" rIns="91440" bIns="45720" rtlCol="0" anchor="t" anchorCtr="0">
            <a:spAutoFit/>
          </a:bodyPr>
          <a:lstStyle>
            <a:lvl1pPr marL="228600" indent="-228600">
              <a:buNone/>
              <a:defRPr lang="en-US" sz="2000" b="0" dirty="0" smtClean="0">
                <a:solidFill>
                  <a:srgbClr val="555555"/>
                </a:solidFill>
              </a:defRPr>
            </a:lvl1pPr>
          </a:lstStyle>
          <a:p>
            <a:pPr marL="0" lvl="0" indent="0">
              <a:lnSpc>
                <a:spcPts val="2200"/>
              </a:lnSpc>
              <a:spcBef>
                <a:spcPts val="0"/>
              </a:spcBef>
            </a:pPr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6890675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456">
          <p15:clr>
            <a:srgbClr val="FBAE40"/>
          </p15:clr>
        </p15:guide>
        <p15:guide id="2" pos="3480">
          <p15:clr>
            <a:srgbClr val="FBAE40"/>
          </p15:clr>
        </p15:guide>
        <p15:guide id="3" orient="horz" pos="1200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2 Column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787" y="1736812"/>
            <a:ext cx="5232595" cy="4152622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spcAft>
                <a:spcPts val="300"/>
              </a:spcAft>
              <a:defRPr sz="2200">
                <a:solidFill>
                  <a:srgbClr val="555555"/>
                </a:solidFill>
              </a:defRPr>
            </a:lvl1pPr>
            <a:lvl2pPr>
              <a:lnSpc>
                <a:spcPct val="100000"/>
              </a:lnSpc>
              <a:spcAft>
                <a:spcPts val="300"/>
              </a:spcAft>
              <a:buClr>
                <a:srgbClr val="555555"/>
              </a:buClr>
              <a:defRPr>
                <a:solidFill>
                  <a:srgbClr val="555555"/>
                </a:solidFill>
              </a:defRPr>
            </a:lvl2pPr>
            <a:lvl3pPr marL="739775" indent="-174625">
              <a:lnSpc>
                <a:spcPct val="100000"/>
              </a:lnSpc>
              <a:spcAft>
                <a:spcPts val="300"/>
              </a:spcAft>
              <a:buClr>
                <a:srgbClr val="555555"/>
              </a:buClr>
              <a:buFont typeface="System Font Regular"/>
              <a:buChar char="&gt;"/>
              <a:defRPr>
                <a:solidFill>
                  <a:srgbClr val="555555"/>
                </a:solidFill>
              </a:defRPr>
            </a:lvl3pPr>
            <a:lvl4pPr>
              <a:lnSpc>
                <a:spcPct val="100000"/>
              </a:lnSpc>
              <a:spcAft>
                <a:spcPts val="300"/>
              </a:spcAft>
              <a:buClr>
                <a:srgbClr val="555555"/>
              </a:buClr>
              <a:defRPr>
                <a:solidFill>
                  <a:srgbClr val="555555"/>
                </a:solidFill>
              </a:defRPr>
            </a:lvl4pPr>
            <a:lvl5pPr marL="1311275" indent="-111125">
              <a:lnSpc>
                <a:spcPct val="100000"/>
              </a:lnSpc>
              <a:spcAft>
                <a:spcPts val="300"/>
              </a:spcAft>
              <a:buClr>
                <a:srgbClr val="555555"/>
              </a:buClr>
              <a:buFont typeface="System Font Regular"/>
              <a:buChar char="–"/>
              <a:defRPr>
                <a:solidFill>
                  <a:srgbClr val="555555"/>
                </a:solidFill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idx="13"/>
          </p:nvPr>
        </p:nvSpPr>
        <p:spPr>
          <a:xfrm>
            <a:off x="6059995" y="1752715"/>
            <a:ext cx="5232595" cy="4162049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spcAft>
                <a:spcPts val="300"/>
              </a:spcAft>
              <a:defRPr sz="2200">
                <a:solidFill>
                  <a:srgbClr val="555555"/>
                </a:solidFill>
              </a:defRPr>
            </a:lvl1pPr>
            <a:lvl2pPr>
              <a:lnSpc>
                <a:spcPct val="100000"/>
              </a:lnSpc>
              <a:spcAft>
                <a:spcPts val="300"/>
              </a:spcAft>
              <a:buClr>
                <a:srgbClr val="555555"/>
              </a:buClr>
              <a:defRPr>
                <a:solidFill>
                  <a:srgbClr val="555555"/>
                </a:solidFill>
              </a:defRPr>
            </a:lvl2pPr>
            <a:lvl3pPr marL="739775" indent="-174625">
              <a:lnSpc>
                <a:spcPct val="100000"/>
              </a:lnSpc>
              <a:spcAft>
                <a:spcPts val="300"/>
              </a:spcAft>
              <a:buClr>
                <a:srgbClr val="555555"/>
              </a:buClr>
              <a:buFont typeface="System Font Regular"/>
              <a:buChar char="&gt;"/>
              <a:defRPr>
                <a:solidFill>
                  <a:srgbClr val="555555"/>
                </a:solidFill>
              </a:defRPr>
            </a:lvl3pPr>
            <a:lvl4pPr>
              <a:lnSpc>
                <a:spcPct val="100000"/>
              </a:lnSpc>
              <a:spcAft>
                <a:spcPts val="300"/>
              </a:spcAft>
              <a:buClr>
                <a:srgbClr val="555555"/>
              </a:buClr>
              <a:defRPr>
                <a:solidFill>
                  <a:srgbClr val="555555"/>
                </a:solidFill>
              </a:defRPr>
            </a:lvl4pPr>
            <a:lvl5pPr marL="1311275" indent="-111125">
              <a:lnSpc>
                <a:spcPct val="100000"/>
              </a:lnSpc>
              <a:spcAft>
                <a:spcPts val="300"/>
              </a:spcAft>
              <a:buClr>
                <a:srgbClr val="555555"/>
              </a:buClr>
              <a:buFont typeface="System Font Regular"/>
              <a:buChar char="–"/>
              <a:defRPr>
                <a:solidFill>
                  <a:srgbClr val="555555"/>
                </a:solidFill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 b="0"/>
            </a:lvl1pPr>
          </a:lstStyle>
          <a:p>
            <a:fld id="{50A71C89-2D7F-4DE3-B686-B567B7CE4AF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Text Placeholder 9"/>
          <p:cNvSpPr>
            <a:spLocks noGrp="1"/>
          </p:cNvSpPr>
          <p:nvPr>
            <p:ph type="body" sz="quarter" idx="34"/>
          </p:nvPr>
        </p:nvSpPr>
        <p:spPr>
          <a:xfrm>
            <a:off x="419100" y="6466584"/>
            <a:ext cx="6662738" cy="276293"/>
          </a:xfrm>
        </p:spPr>
        <p:txBody>
          <a:bodyPr lIns="0" tIns="0" rIns="0" bIns="0">
            <a:noAutofit/>
          </a:bodyPr>
          <a:lstStyle>
            <a:lvl1pPr marL="0" indent="0">
              <a:buNone/>
              <a:defRPr sz="8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D0AC57EF-B7D9-C143-B222-5D6A8B37A3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8977" y="417600"/>
            <a:ext cx="10238380" cy="646331"/>
          </a:xfrm>
        </p:spPr>
        <p:txBody>
          <a:bodyPr anchor="t" anchorCtr="0">
            <a:spAutoFit/>
          </a:bodyPr>
          <a:lstStyle>
            <a:lvl1pPr>
              <a:defRPr>
                <a:solidFill>
                  <a:srgbClr val="555555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1" name="Text Placeholder 6">
            <a:extLst>
              <a:ext uri="{FF2B5EF4-FFF2-40B4-BE49-F238E27FC236}">
                <a16:creationId xmlns:a16="http://schemas.microsoft.com/office/drawing/2014/main" id="{74CBDA43-C724-864C-9BDA-178521998BBE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388977" y="180641"/>
            <a:ext cx="10236199" cy="328295"/>
          </a:xfrm>
        </p:spPr>
        <p:txBody>
          <a:bodyPr vert="horz" lIns="91440" tIns="0" rIns="91440" bIns="45720" rtlCol="0" anchor="t" anchorCtr="0">
            <a:spAutoFit/>
          </a:bodyPr>
          <a:lstStyle>
            <a:lvl1pPr marL="228600" indent="-228600">
              <a:buNone/>
              <a:defRPr lang="en-US" sz="2000" b="0" dirty="0" smtClean="0">
                <a:solidFill>
                  <a:srgbClr val="555555"/>
                </a:solidFill>
              </a:defRPr>
            </a:lvl1pPr>
          </a:lstStyle>
          <a:p>
            <a:pPr marL="0" lvl="0" indent="0">
              <a:lnSpc>
                <a:spcPts val="2200"/>
              </a:lnSpc>
              <a:spcBef>
                <a:spcPts val="0"/>
              </a:spcBef>
            </a:pPr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149446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456">
          <p15:clr>
            <a:srgbClr val="FBAE40"/>
          </p15:clr>
        </p15:guide>
        <p15:guide id="2" pos="3480">
          <p15:clr>
            <a:srgbClr val="FBAE40"/>
          </p15:clr>
        </p15:guide>
        <p15:guide id="3" orient="horz" pos="1200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Title and 2 Column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/>
          <p:cNvSpPr/>
          <p:nvPr userDrawn="1"/>
        </p:nvSpPr>
        <p:spPr>
          <a:xfrm>
            <a:off x="0" y="0"/>
            <a:ext cx="12192001" cy="6858000"/>
          </a:xfrm>
          <a:prstGeom prst="rect">
            <a:avLst/>
          </a:prstGeom>
          <a:noFill/>
          <a:ln w="63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79700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456">
          <p15:clr>
            <a:srgbClr val="FBAE40"/>
          </p15:clr>
        </p15:guide>
        <p15:guide id="2" pos="3480">
          <p15:clr>
            <a:srgbClr val="FBAE40"/>
          </p15:clr>
        </p15:guide>
        <p15:guide id="3" orient="horz" pos="1200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and 2 Column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/>
          <p:cNvSpPr/>
          <p:nvPr userDrawn="1"/>
        </p:nvSpPr>
        <p:spPr>
          <a:xfrm>
            <a:off x="0" y="0"/>
            <a:ext cx="12192001" cy="6858000"/>
          </a:xfrm>
          <a:prstGeom prst="rect">
            <a:avLst/>
          </a:prstGeom>
          <a:noFill/>
          <a:ln w="63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1" descr="Enbridge Proudly Serving Ontario 175 Years logo">
            <a:extLst>
              <a:ext uri="{FF2B5EF4-FFF2-40B4-BE49-F238E27FC236}">
                <a16:creationId xmlns:a16="http://schemas.microsoft.com/office/drawing/2014/main" id="{AF5AD67C-C305-7B20-DCA1-DD270D898B4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83177" y="5830184"/>
            <a:ext cx="1907141" cy="8797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83102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456">
          <p15:clr>
            <a:srgbClr val="FBAE40"/>
          </p15:clr>
        </p15:guide>
        <p15:guide id="2" pos="3480">
          <p15:clr>
            <a:srgbClr val="FBAE40"/>
          </p15:clr>
        </p15:guide>
        <p15:guide id="3" orient="horz" pos="1200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1_Title 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Bank of natural gas meters"/>
          <p:cNvPicPr>
            <a:picLocks noChangeAspect="1" noChangeArrowheads="1"/>
          </p:cNvPicPr>
          <p:nvPr userDrawn="1"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4700"/>
                    </a14:imgEffect>
                    <a14:imgEffect>
                      <a14:saturation sat="27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l="1" t="1363" r="-29" b="265"/>
          <a:stretch/>
        </p:blipFill>
        <p:spPr bwMode="auto">
          <a:xfrm>
            <a:off x="8128800" y="1151523"/>
            <a:ext cx="4064399" cy="4658400"/>
          </a:xfrm>
          <a:prstGeom prst="rect">
            <a:avLst/>
          </a:prstGeom>
          <a:noFill/>
          <a:ln w="12700"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 descr="Natural gas station"/>
          <p:cNvPicPr>
            <a:picLocks noChangeAspect="1"/>
          </p:cNvPicPr>
          <p:nvPr userDrawn="1"/>
        </p:nvPicPr>
        <p:blipFill rotWithShape="1">
          <a:blip r:embed="rId4" cstate="screen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colorTemperature colorTemp="11500"/>
                    </a14:imgEffect>
                    <a14:imgEffect>
                      <a14:saturation sat="5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t="-34" r="362" b="858"/>
          <a:stretch/>
        </p:blipFill>
        <p:spPr>
          <a:xfrm>
            <a:off x="4063201" y="1151523"/>
            <a:ext cx="4064399" cy="4658400"/>
          </a:xfrm>
          <a:prstGeom prst="rect">
            <a:avLst/>
          </a:prstGeom>
          <a:noFill/>
          <a:ln w="12700">
            <a:solidFill>
              <a:schemeClr val="bg1"/>
            </a:solidFill>
          </a:ln>
        </p:spPr>
      </p:pic>
      <p:pic>
        <p:nvPicPr>
          <p:cNvPr id="17" name="Picture 16" descr="Storage tank">
            <a:extLst>
              <a:ext uri="{FF2B5EF4-FFF2-40B4-BE49-F238E27FC236}">
                <a16:creationId xmlns:a16="http://schemas.microsoft.com/office/drawing/2014/main" id="{225134B2-2F52-D14A-AA57-338046C7921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9" r="1248" b="39"/>
          <a:stretch/>
        </p:blipFill>
        <p:spPr>
          <a:xfrm>
            <a:off x="0" y="1151523"/>
            <a:ext cx="4064399" cy="4658400"/>
          </a:xfrm>
          <a:prstGeom prst="rect">
            <a:avLst/>
          </a:prstGeom>
          <a:ln w="12700">
            <a:solidFill>
              <a:schemeClr val="bg1"/>
            </a:solidFill>
          </a:ln>
        </p:spPr>
      </p:pic>
      <p:cxnSp>
        <p:nvCxnSpPr>
          <p:cNvPr id="43" name="Straight Connector 42"/>
          <p:cNvCxnSpPr/>
          <p:nvPr userDrawn="1"/>
        </p:nvCxnSpPr>
        <p:spPr>
          <a:xfrm flipH="1">
            <a:off x="0" y="1140646"/>
            <a:ext cx="12192000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Text Placeholder 7"/>
          <p:cNvSpPr txBox="1">
            <a:spLocks/>
          </p:cNvSpPr>
          <p:nvPr userDrawn="1"/>
        </p:nvSpPr>
        <p:spPr bwMode="grayWhite">
          <a:xfrm>
            <a:off x="0" y="239441"/>
            <a:ext cx="12192000" cy="90120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>
              <a:defRPr>
                <a:solidFill>
                  <a:schemeClr val="lt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lvl="0"/>
            <a:endParaRPr lang="en-US"/>
          </a:p>
        </p:txBody>
      </p:sp>
      <p:sp>
        <p:nvSpPr>
          <p:cNvPr id="12" name="Text Placeholder 12"/>
          <p:cNvSpPr>
            <a:spLocks noGrp="1"/>
          </p:cNvSpPr>
          <p:nvPr userDrawn="1">
            <p:ph type="body" sz="quarter" idx="10"/>
          </p:nvPr>
        </p:nvSpPr>
        <p:spPr>
          <a:xfrm>
            <a:off x="536946" y="6322515"/>
            <a:ext cx="8605306" cy="285848"/>
          </a:xfrm>
        </p:spPr>
        <p:txBody>
          <a:bodyPr>
            <a:noAutofit/>
          </a:bodyPr>
          <a:lstStyle>
            <a:lvl1pPr marL="0" indent="0" algn="l">
              <a:buNone/>
              <a:defRPr sz="1600">
                <a:solidFill>
                  <a:schemeClr val="accent2"/>
                </a:solidFill>
              </a:defRPr>
            </a:lvl1pPr>
            <a:lvl2pPr marL="457200" indent="0">
              <a:buNone/>
              <a:defRPr sz="1600"/>
            </a:lvl2pPr>
            <a:lvl3pPr marL="914400" indent="0">
              <a:buNone/>
              <a:defRPr sz="1400"/>
            </a:lvl3pPr>
            <a:lvl4pPr marL="1371600" indent="0">
              <a:buNone/>
              <a:defRPr sz="1200"/>
            </a:lvl4pPr>
            <a:lvl5pPr marL="1828800" indent="0">
              <a:buNone/>
              <a:defRPr sz="1200"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6" name="Text Placeholder 23"/>
          <p:cNvSpPr>
            <a:spLocks noGrp="1"/>
          </p:cNvSpPr>
          <p:nvPr userDrawn="1">
            <p:ph type="body" sz="quarter" idx="14"/>
          </p:nvPr>
        </p:nvSpPr>
        <p:spPr>
          <a:xfrm>
            <a:off x="536946" y="6076896"/>
            <a:ext cx="8622145" cy="304800"/>
          </a:xfrm>
        </p:spPr>
        <p:txBody>
          <a:bodyPr>
            <a:noAutofit/>
          </a:bodyPr>
          <a:lstStyle>
            <a:lvl1pPr marL="0" indent="0" algn="l">
              <a:buNone/>
              <a:defRPr lang="en-US" sz="1800" kern="1200" dirty="0" smtClean="0">
                <a:solidFill>
                  <a:schemeClr val="accent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7" name="Rectangle 46"/>
          <p:cNvSpPr/>
          <p:nvPr userDrawn="1"/>
        </p:nvSpPr>
        <p:spPr>
          <a:xfrm>
            <a:off x="0" y="0"/>
            <a:ext cx="12192001" cy="6858000"/>
          </a:xfrm>
          <a:prstGeom prst="rect">
            <a:avLst/>
          </a:prstGeom>
          <a:noFill/>
          <a:ln w="63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itle 1"/>
          <p:cNvSpPr>
            <a:spLocks noGrp="1"/>
          </p:cNvSpPr>
          <p:nvPr userDrawn="1">
            <p:ph type="ctrTitle"/>
          </p:nvPr>
        </p:nvSpPr>
        <p:spPr>
          <a:xfrm>
            <a:off x="536946" y="344297"/>
            <a:ext cx="11068052" cy="743399"/>
          </a:xfrm>
        </p:spPr>
        <p:txBody>
          <a:bodyPr lIns="0" tIns="0" rIns="0" bIns="0" anchor="ctr">
            <a:noAutofit/>
          </a:bodyPr>
          <a:lstStyle>
            <a:lvl1pPr algn="l">
              <a:lnSpc>
                <a:spcPct val="85000"/>
              </a:lnSpc>
              <a:defRPr lang="en-US" sz="3600" b="0" kern="1200" spc="0" baseline="0" dirty="0">
                <a:solidFill>
                  <a:schemeClr val="bg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5" name="Rectangle 44"/>
          <p:cNvSpPr/>
          <p:nvPr userDrawn="1"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rgbClr val="E4E4E4">
              <a:alpha val="56078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Rectangle 53"/>
          <p:cNvSpPr/>
          <p:nvPr userDrawn="1"/>
        </p:nvSpPr>
        <p:spPr>
          <a:xfrm>
            <a:off x="0" y="239441"/>
            <a:ext cx="182880" cy="90120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 descr="Enbridge Proudly Serving Ontario 175 Years logo">
            <a:extLst>
              <a:ext uri="{FF2B5EF4-FFF2-40B4-BE49-F238E27FC236}">
                <a16:creationId xmlns:a16="http://schemas.microsoft.com/office/drawing/2014/main" id="{F6448862-A83B-114D-467B-9D3E102D1C6D}"/>
              </a:ext>
            </a:extLst>
          </p:cNvPr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060079" y="5900656"/>
            <a:ext cx="1907141" cy="8797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87249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5" name="Straight Connector 14"/>
          <p:cNvCxnSpPr/>
          <p:nvPr userDrawn="1"/>
        </p:nvCxnSpPr>
        <p:spPr bwMode="ltGray">
          <a:xfrm flipH="1">
            <a:off x="0" y="239441"/>
            <a:ext cx="12192001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ctangle 3"/>
          <p:cNvSpPr/>
          <p:nvPr userDrawn="1"/>
        </p:nvSpPr>
        <p:spPr bwMode="white">
          <a:xfrm>
            <a:off x="0" y="0"/>
            <a:ext cx="182880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88977" y="416891"/>
            <a:ext cx="10515600" cy="546305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8977" y="1482888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4"/>
          </p:nvPr>
        </p:nvSpPr>
        <p:spPr>
          <a:xfrm>
            <a:off x="9127068" y="632417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 b="0">
                <a:solidFill>
                  <a:schemeClr val="tx1"/>
                </a:solidFill>
                <a:latin typeface="+mn-lt"/>
              </a:defRPr>
            </a:lvl1pPr>
          </a:lstStyle>
          <a:p>
            <a:fld id="{50A71C89-2D7F-4DE3-B686-B567B7CE4AF9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3" name="Straight Connector 12"/>
          <p:cNvCxnSpPr/>
          <p:nvPr userDrawn="1"/>
        </p:nvCxnSpPr>
        <p:spPr bwMode="ltGray">
          <a:xfrm flipH="1">
            <a:off x="0" y="1140646"/>
            <a:ext cx="12192000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6" name="Picture 25" descr="Enbridge Proudly Serving Ontario 175 Years logo">
            <a:extLst>
              <a:ext uri="{FF2B5EF4-FFF2-40B4-BE49-F238E27FC236}">
                <a16:creationId xmlns:a16="http://schemas.microsoft.com/office/drawing/2014/main" id="{D69AB467-B053-3541-AEF6-1908F0C89086}"/>
              </a:ext>
            </a:extLst>
          </p:cNvPr>
          <p:cNvPicPr>
            <a:picLocks noChangeAspect="1"/>
          </p:cNvPicPr>
          <p:nvPr userDrawn="1"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093234" y="214886"/>
            <a:ext cx="1907141" cy="8797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80003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ftr="0" dt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3600" b="0" kern="1200" spc="0" baseline="0">
          <a:solidFill>
            <a:schemeClr val="accent2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174625" indent="-174625" algn="l" defTabSz="914400" rtl="0" eaLnBrk="1" latinLnBrk="0" hangingPunct="1">
        <a:lnSpc>
          <a:spcPct val="100000"/>
        </a:lnSpc>
        <a:spcBef>
          <a:spcPts val="600"/>
        </a:spcBef>
        <a:spcAft>
          <a:spcPts val="300"/>
        </a:spcAft>
        <a:buClr>
          <a:schemeClr val="accent1"/>
        </a:buClr>
        <a:buFont typeface="Arial" panose="020B0604020202020204" pitchFamily="34" charset="0"/>
        <a:buChar char="•"/>
        <a:defRPr sz="2400" kern="1200">
          <a:solidFill>
            <a:schemeClr val="accent2"/>
          </a:solidFill>
          <a:latin typeface="+mn-lt"/>
          <a:ea typeface="+mn-ea"/>
          <a:cs typeface="+mn-cs"/>
        </a:defRPr>
      </a:lvl1pPr>
      <a:lvl2pPr marL="461963" indent="-231775" algn="l" defTabSz="914400" rtl="0" eaLnBrk="1" latinLnBrk="0" hangingPunct="1">
        <a:lnSpc>
          <a:spcPct val="100000"/>
        </a:lnSpc>
        <a:spcBef>
          <a:spcPts val="600"/>
        </a:spcBef>
        <a:spcAft>
          <a:spcPts val="300"/>
        </a:spcAft>
        <a:buClr>
          <a:srgbClr val="555555"/>
        </a:buClr>
        <a:buFont typeface="Arial" panose="020B0604020202020204" pitchFamily="34" charset="0"/>
        <a:buChar char="–"/>
        <a:defRPr sz="20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739775" indent="-174625" algn="l" defTabSz="914400" rtl="0" eaLnBrk="1" latinLnBrk="0" hangingPunct="1">
        <a:lnSpc>
          <a:spcPct val="100000"/>
        </a:lnSpc>
        <a:spcBef>
          <a:spcPts val="600"/>
        </a:spcBef>
        <a:spcAft>
          <a:spcPts val="300"/>
        </a:spcAft>
        <a:buClr>
          <a:srgbClr val="007DBA"/>
        </a:buClr>
        <a:buFont typeface="Wingdings" panose="05000000000000000000" pitchFamily="2" charset="2"/>
        <a:buChar char="§"/>
        <a:defRPr sz="1800" kern="1200">
          <a:solidFill>
            <a:schemeClr val="accent2"/>
          </a:solidFill>
          <a:latin typeface="+mn-lt"/>
          <a:ea typeface="+mn-ea"/>
          <a:cs typeface="+mn-cs"/>
        </a:defRPr>
      </a:lvl3pPr>
      <a:lvl4pPr marL="1025525" indent="-166688" algn="l" defTabSz="914400" rtl="0" eaLnBrk="1" latinLnBrk="0" hangingPunct="1">
        <a:lnSpc>
          <a:spcPct val="100000"/>
        </a:lnSpc>
        <a:spcBef>
          <a:spcPts val="600"/>
        </a:spcBef>
        <a:spcAft>
          <a:spcPts val="300"/>
        </a:spcAft>
        <a:buClr>
          <a:srgbClr val="6CC24A"/>
        </a:buClr>
        <a:buFont typeface="Arial" panose="020B0604020202020204" pitchFamily="34" charset="0"/>
        <a:buChar char="•"/>
        <a:defRPr sz="1600" kern="1200">
          <a:solidFill>
            <a:schemeClr val="accent2"/>
          </a:solidFill>
          <a:latin typeface="+mn-lt"/>
          <a:ea typeface="+mn-ea"/>
          <a:cs typeface="+mn-cs"/>
        </a:defRPr>
      </a:lvl4pPr>
      <a:lvl5pPr marL="1311275" indent="-111125" algn="l" defTabSz="914400" rtl="0" eaLnBrk="1" latinLnBrk="0" hangingPunct="1">
        <a:lnSpc>
          <a:spcPct val="100000"/>
        </a:lnSpc>
        <a:spcBef>
          <a:spcPts val="600"/>
        </a:spcBef>
        <a:spcAft>
          <a:spcPts val="300"/>
        </a:spcAft>
        <a:buClr>
          <a:srgbClr val="555555"/>
        </a:buClr>
        <a:buFont typeface="Arial" panose="020B0604020202020204" pitchFamily="34" charset="0"/>
        <a:buChar char="•"/>
        <a:defRPr sz="1600" kern="1200">
          <a:solidFill>
            <a:schemeClr val="accent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264">
          <p15:clr>
            <a:srgbClr val="F26B43"/>
          </p15:clr>
        </p15:guide>
        <p15:guide id="3" pos="7416">
          <p15:clr>
            <a:srgbClr val="F26B43"/>
          </p15:clr>
        </p15:guide>
        <p15:guide id="4" orient="horz" pos="192">
          <p15:clr>
            <a:srgbClr val="F26B43"/>
          </p15:clr>
        </p15:guide>
        <p15:guide id="5" orient="horz" pos="4128">
          <p15:clr>
            <a:srgbClr val="F26B43"/>
          </p15:clr>
        </p15:guide>
        <p15:guide id="6" orient="horz" pos="456">
          <p15:clr>
            <a:srgbClr val="F26B43"/>
          </p15:clr>
        </p15:guide>
        <p15:guide id="7" orient="horz" pos="912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microsoft.com/office/2007/relationships/hdphoto" Target="../media/hdphoto7.wdp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image" Target="../media/image20.png"/><Relationship Id="rId7" Type="http://schemas.openxmlformats.org/officeDocument/2006/relationships/image" Target="../media/image2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Relationship Id="rId9" Type="http://schemas.microsoft.com/office/2007/relationships/hdphoto" Target="../media/hdphoto8.wdp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11F9F0EC-34EB-5343-B741-FBE26EEE29B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Enbridge 2023 Proposed Projects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6218739-99AA-4F48-AE2A-F885B9B30829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City of Greater Sudbury: Annual Utilities Co-ordination Meeting</a:t>
            </a:r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65522616-C154-1849-AE2F-B3C9122F4CA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Presented by Martin Rohde</a:t>
            </a:r>
          </a:p>
        </p:txBody>
      </p:sp>
    </p:spTree>
    <p:extLst>
      <p:ext uri="{BB962C8B-B14F-4D97-AF65-F5344CB8AC3E}">
        <p14:creationId xmlns:p14="http://schemas.microsoft.com/office/powerpoint/2010/main" val="415693081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388977" y="416891"/>
            <a:ext cx="9649103" cy="546305"/>
          </a:xfrm>
        </p:spPr>
        <p:txBody>
          <a:bodyPr/>
          <a:lstStyle/>
          <a:p>
            <a:r>
              <a:rPr lang="en-US" dirty="0"/>
              <a:t>Overview of Planned Work in CGS 2023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388977" y="1482888"/>
            <a:ext cx="6268998" cy="3974359"/>
          </a:xfrm>
        </p:spPr>
        <p:txBody>
          <a:bodyPr/>
          <a:lstStyle/>
          <a:p>
            <a:r>
              <a:rPr lang="en-US" sz="2000" dirty="0"/>
              <a:t>Minimal </a:t>
            </a:r>
            <a:r>
              <a:rPr lang="en-US" sz="2000" dirty="0" err="1"/>
              <a:t>gasmain</a:t>
            </a:r>
            <a:r>
              <a:rPr lang="en-US" sz="2000" dirty="0"/>
              <a:t> projects this year (Relocations, Extensions, Repairs, etc.)</a:t>
            </a:r>
            <a:endParaRPr lang="en-CA" sz="2000" dirty="0"/>
          </a:p>
          <a:p>
            <a:r>
              <a:rPr lang="en-US" sz="2000" dirty="0"/>
              <a:t>Various ongoing projects at mines.</a:t>
            </a:r>
            <a:endParaRPr lang="en-CA" sz="2000" dirty="0"/>
          </a:p>
          <a:p>
            <a:pPr lvl="1"/>
            <a:r>
              <a:rPr lang="en-US" sz="1800" dirty="0"/>
              <a:t>Vale </a:t>
            </a:r>
            <a:r>
              <a:rPr lang="en-US" sz="1800" dirty="0" err="1"/>
              <a:t>Stobie</a:t>
            </a:r>
            <a:r>
              <a:rPr lang="en-US" sz="1800" dirty="0"/>
              <a:t> mine service abandonment prior to eventual main relocation.</a:t>
            </a:r>
          </a:p>
          <a:p>
            <a:pPr lvl="1"/>
            <a:r>
              <a:rPr lang="en-US" sz="1800" dirty="0"/>
              <a:t>FNX </a:t>
            </a:r>
            <a:r>
              <a:rPr lang="en-US" sz="1800" dirty="0" err="1"/>
              <a:t>McCreedy</a:t>
            </a:r>
            <a:r>
              <a:rPr lang="en-US" sz="1800" dirty="0"/>
              <a:t> mine rebuild</a:t>
            </a:r>
          </a:p>
          <a:p>
            <a:r>
              <a:rPr lang="en-US" sz="2000" dirty="0"/>
              <a:t>Typical customer connection work.</a:t>
            </a:r>
          </a:p>
          <a:p>
            <a:r>
              <a:rPr lang="en-US" sz="2000" dirty="0"/>
              <a:t>Integrity work on the Sudbury lateral transmission line, not within CGS city limits</a:t>
            </a:r>
            <a:endParaRPr lang="en-CA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F58CD83-111C-ED4A-BB78-D4B70E49A90F}"/>
              </a:ext>
            </a:extLst>
          </p:cNvPr>
          <p:cNvSpPr/>
          <p:nvPr/>
        </p:nvSpPr>
        <p:spPr>
          <a:xfrm>
            <a:off x="0" y="5595746"/>
            <a:ext cx="12193200" cy="57508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47600" bIns="147600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34"/>
          </p:nvPr>
        </p:nvSpPr>
        <p:spPr/>
        <p:txBody>
          <a:bodyPr/>
          <a:lstStyle/>
          <a:p>
            <a:r>
              <a:rPr lang="en-US" dirty="0"/>
              <a:t>City of Greater Sudbury: Annual Utilities Co-ordination Meeting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0A71C89-2D7F-4DE3-B686-B567B7CE4AF9}" type="slidenum">
              <a:rPr kumimoji="0" lang="en-US" sz="1050" b="0" i="0" u="none" strike="noStrike" kern="1200" cap="none" spc="0" normalizeH="0" baseline="0" noProof="0" smtClean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sz="1050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pic>
        <p:nvPicPr>
          <p:cNvPr id="5" name="Picture 4" descr="Natural gas station">
            <a:extLst>
              <a:ext uri="{FF2B5EF4-FFF2-40B4-BE49-F238E27FC236}">
                <a16:creationId xmlns:a16="http://schemas.microsoft.com/office/drawing/2014/main" id="{45A059C1-2016-E654-D4CA-D2A74A0334AA}"/>
              </a:ext>
            </a:extLst>
          </p:cNvPr>
          <p:cNvPicPr>
            <a:picLocks/>
          </p:cNvPicPr>
          <p:nvPr/>
        </p:nvPicPr>
        <p:blipFill rotWithShape="1"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11500"/>
                    </a14:imgEffect>
                    <a14:imgEffect>
                      <a14:saturation sat="84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595094" y="1455169"/>
            <a:ext cx="3243481" cy="3242358"/>
          </a:xfrm>
          <a:prstGeom prst="ellipse">
            <a:avLst/>
          </a:prstGeom>
          <a:ln w="57150"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29332279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388977" y="416891"/>
            <a:ext cx="9649103" cy="546305"/>
          </a:xfrm>
        </p:spPr>
        <p:txBody>
          <a:bodyPr/>
          <a:lstStyle/>
          <a:p>
            <a:r>
              <a:rPr lang="en-US" dirty="0"/>
              <a:t>Preliminary Stage for CGS 2023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F58CD83-111C-ED4A-BB78-D4B70E49A90F}"/>
              </a:ext>
            </a:extLst>
          </p:cNvPr>
          <p:cNvSpPr/>
          <p:nvPr/>
        </p:nvSpPr>
        <p:spPr>
          <a:xfrm>
            <a:off x="0" y="5595746"/>
            <a:ext cx="12193200" cy="57508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47600" bIns="147600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34"/>
          </p:nvPr>
        </p:nvSpPr>
        <p:spPr/>
        <p:txBody>
          <a:bodyPr/>
          <a:lstStyle/>
          <a:p>
            <a:r>
              <a:rPr lang="en-US" dirty="0"/>
              <a:t>City of Greater Sudbury: Annual Utilities Co-ordination Meeting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0A71C89-2D7F-4DE3-B686-B567B7CE4AF9}" type="slidenum">
              <a:rPr kumimoji="0" lang="en-US" sz="1050" b="0" i="0" u="none" strike="noStrike" kern="1200" cap="none" spc="0" normalizeH="0" baseline="0" noProof="0" smtClean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1050" b="0" i="0" u="none" strike="noStrike" kern="1200" cap="none" spc="0" normalizeH="0" baseline="0" noProof="0" dirty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BB5A0F4-CB0B-9D72-1878-0F71096DDEF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38247"/>
          <a:stretch/>
        </p:blipFill>
        <p:spPr>
          <a:xfrm>
            <a:off x="8610469" y="2578719"/>
            <a:ext cx="3117191" cy="3177270"/>
          </a:xfrm>
          <a:prstGeom prst="rect">
            <a:avLst/>
          </a:prstGeom>
          <a:ln w="28575" cap="sq">
            <a:solidFill>
              <a:schemeClr val="accent1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11" name="Content Placeholder 6">
            <a:extLst>
              <a:ext uri="{FF2B5EF4-FFF2-40B4-BE49-F238E27FC236}">
                <a16:creationId xmlns:a16="http://schemas.microsoft.com/office/drawing/2014/main" id="{A80A741A-74A8-FCF3-E8BF-5852C4DB48CB}"/>
              </a:ext>
            </a:extLst>
          </p:cNvPr>
          <p:cNvSpPr txBox="1">
            <a:spLocks/>
          </p:cNvSpPr>
          <p:nvPr/>
        </p:nvSpPr>
        <p:spPr>
          <a:xfrm>
            <a:off x="0" y="1133387"/>
            <a:ext cx="3259811" cy="794191"/>
          </a:xfrm>
          <a:prstGeom prst="rect">
            <a:avLst/>
          </a:prstGeom>
        </p:spPr>
        <p:txBody>
          <a:bodyPr vert="horz" lIns="91440" tIns="45720" rIns="91440" bIns="45720" numCol="1" rtlCol="0">
            <a:noAutofit/>
          </a:bodyPr>
          <a:lstStyle>
            <a:lvl1pPr marL="174625" indent="-174625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3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sz="24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461963" indent="-231775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300"/>
              </a:spcAft>
              <a:buClr>
                <a:srgbClr val="555555"/>
              </a:buClr>
              <a:buFont typeface="Arial" panose="020B0604020202020204" pitchFamily="34" charset="0"/>
              <a:buChar char="–"/>
              <a:defRPr sz="20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2pPr>
            <a:lvl3pPr marL="691200" indent="-174625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300"/>
              </a:spcAft>
              <a:buClr>
                <a:srgbClr val="555555"/>
              </a:buClr>
              <a:buFont typeface="System Font Regular"/>
              <a:buChar char="&gt;"/>
              <a:defRPr sz="18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3pPr>
            <a:lvl4pPr marL="867600" indent="-166688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300"/>
              </a:spcAft>
              <a:buClr>
                <a:srgbClr val="555555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4pPr>
            <a:lvl5pPr marL="1033200" indent="-1728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300"/>
              </a:spcAft>
              <a:buClr>
                <a:srgbClr val="555555"/>
              </a:buClr>
              <a:buFont typeface="System Font Regular"/>
              <a:buChar char="–"/>
              <a:defRPr sz="16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/>
              <a:t>Countryside Phase III – Sudbury </a:t>
            </a:r>
          </a:p>
          <a:p>
            <a:pPr lvl="1"/>
            <a:r>
              <a:rPr lang="en-US" sz="1600" dirty="0"/>
              <a:t>Subdivision servicing </a:t>
            </a:r>
          </a:p>
          <a:p>
            <a:pPr lvl="1"/>
            <a:r>
              <a:rPr lang="en-US" sz="1600" dirty="0"/>
              <a:t>Joint trench</a:t>
            </a:r>
            <a:endParaRPr lang="en-CA" sz="1600" dirty="0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CE485F88-38C4-B714-6EAE-0AC673E2D37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27930" y="2578719"/>
            <a:ext cx="4017000" cy="3145893"/>
          </a:xfrm>
          <a:prstGeom prst="rect">
            <a:avLst/>
          </a:prstGeom>
          <a:ln w="28575" cap="sq">
            <a:solidFill>
              <a:schemeClr val="accent1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334B7973-C7B6-B95E-F8F3-B5F3294D9E1F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r="15831"/>
          <a:stretch/>
        </p:blipFill>
        <p:spPr>
          <a:xfrm>
            <a:off x="163256" y="2578720"/>
            <a:ext cx="3587213" cy="3145893"/>
          </a:xfrm>
          <a:prstGeom prst="rect">
            <a:avLst/>
          </a:prstGeom>
          <a:ln w="28575" cap="sq">
            <a:solidFill>
              <a:schemeClr val="accent1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21" name="Content Placeholder 6">
            <a:extLst>
              <a:ext uri="{FF2B5EF4-FFF2-40B4-BE49-F238E27FC236}">
                <a16:creationId xmlns:a16="http://schemas.microsoft.com/office/drawing/2014/main" id="{CB7562DB-2602-6ED9-A7B5-F432CE8A3B7C}"/>
              </a:ext>
            </a:extLst>
          </p:cNvPr>
          <p:cNvSpPr txBox="1">
            <a:spLocks/>
          </p:cNvSpPr>
          <p:nvPr/>
        </p:nvSpPr>
        <p:spPr>
          <a:xfrm>
            <a:off x="3889874" y="1189713"/>
            <a:ext cx="4493113" cy="794191"/>
          </a:xfrm>
          <a:prstGeom prst="rect">
            <a:avLst/>
          </a:prstGeom>
        </p:spPr>
        <p:txBody>
          <a:bodyPr vert="horz" lIns="91440" tIns="45720" rIns="91440" bIns="45720" numCol="1" rtlCol="0">
            <a:noAutofit/>
          </a:bodyPr>
          <a:lstStyle>
            <a:lvl1pPr marL="174625" indent="-174625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3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sz="24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461963" indent="-231775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300"/>
              </a:spcAft>
              <a:buClr>
                <a:srgbClr val="555555"/>
              </a:buClr>
              <a:buFont typeface="Arial" panose="020B0604020202020204" pitchFamily="34" charset="0"/>
              <a:buChar char="–"/>
              <a:defRPr sz="20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2pPr>
            <a:lvl3pPr marL="691200" indent="-174625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300"/>
              </a:spcAft>
              <a:buClr>
                <a:srgbClr val="555555"/>
              </a:buClr>
              <a:buFont typeface="System Font Regular"/>
              <a:buChar char="&gt;"/>
              <a:defRPr sz="18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3pPr>
            <a:lvl4pPr marL="867600" indent="-166688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300"/>
              </a:spcAft>
              <a:buClr>
                <a:srgbClr val="555555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4pPr>
            <a:lvl5pPr marL="1033200" indent="-1728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300"/>
              </a:spcAft>
              <a:buClr>
                <a:srgbClr val="555555"/>
              </a:buClr>
              <a:buFont typeface="System Font Regular"/>
              <a:buChar char="–"/>
              <a:defRPr sz="16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/>
              <a:t>Marquis Park Phase V – Chelmsford</a:t>
            </a:r>
          </a:p>
          <a:p>
            <a:pPr lvl="1"/>
            <a:r>
              <a:rPr lang="en-US" sz="1600" dirty="0"/>
              <a:t>Subdivision servicing</a:t>
            </a:r>
          </a:p>
          <a:p>
            <a:pPr lvl="1"/>
            <a:r>
              <a:rPr lang="en-US" sz="1600" dirty="0"/>
              <a:t>Joint trench</a:t>
            </a:r>
            <a:endParaRPr lang="en-CA" sz="1600" dirty="0"/>
          </a:p>
        </p:txBody>
      </p:sp>
      <p:sp>
        <p:nvSpPr>
          <p:cNvPr id="22" name="Content Placeholder 6">
            <a:extLst>
              <a:ext uri="{FF2B5EF4-FFF2-40B4-BE49-F238E27FC236}">
                <a16:creationId xmlns:a16="http://schemas.microsoft.com/office/drawing/2014/main" id="{031AC536-B6DC-5DA4-9E3E-A931E9FE3290}"/>
              </a:ext>
            </a:extLst>
          </p:cNvPr>
          <p:cNvSpPr txBox="1">
            <a:spLocks/>
          </p:cNvSpPr>
          <p:nvPr/>
        </p:nvSpPr>
        <p:spPr>
          <a:xfrm>
            <a:off x="8469300" y="1189714"/>
            <a:ext cx="9720502" cy="794191"/>
          </a:xfrm>
          <a:prstGeom prst="rect">
            <a:avLst/>
          </a:prstGeom>
        </p:spPr>
        <p:txBody>
          <a:bodyPr vert="horz" lIns="91440" tIns="45720" rIns="91440" bIns="45720" numCol="1" rtlCol="0">
            <a:noAutofit/>
          </a:bodyPr>
          <a:lstStyle>
            <a:lvl1pPr marL="174625" indent="-174625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3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sz="24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461963" indent="-231775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300"/>
              </a:spcAft>
              <a:buClr>
                <a:srgbClr val="555555"/>
              </a:buClr>
              <a:buFont typeface="Arial" panose="020B0604020202020204" pitchFamily="34" charset="0"/>
              <a:buChar char="–"/>
              <a:defRPr sz="20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2pPr>
            <a:lvl3pPr marL="691200" indent="-174625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300"/>
              </a:spcAft>
              <a:buClr>
                <a:srgbClr val="555555"/>
              </a:buClr>
              <a:buFont typeface="System Font Regular"/>
              <a:buChar char="&gt;"/>
              <a:defRPr sz="18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3pPr>
            <a:lvl4pPr marL="867600" indent="-166688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300"/>
              </a:spcAft>
              <a:buClr>
                <a:srgbClr val="555555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4pPr>
            <a:lvl5pPr marL="1033200" indent="-1728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300"/>
              </a:spcAft>
              <a:buClr>
                <a:srgbClr val="555555"/>
              </a:buClr>
              <a:buFont typeface="System Font Regular"/>
              <a:buChar char="–"/>
              <a:defRPr sz="16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/>
              <a:t>Rustic Road – Sudbury</a:t>
            </a:r>
          </a:p>
          <a:p>
            <a:pPr lvl="1"/>
            <a:r>
              <a:rPr lang="en-US" sz="1600" dirty="0"/>
              <a:t>South of Long Lake</a:t>
            </a:r>
          </a:p>
          <a:p>
            <a:pPr lvl="1"/>
            <a:r>
              <a:rPr lang="en-US" sz="1600" dirty="0"/>
              <a:t>Short main install</a:t>
            </a:r>
          </a:p>
        </p:txBody>
      </p:sp>
    </p:spTree>
    <p:extLst>
      <p:ext uri="{BB962C8B-B14F-4D97-AF65-F5344CB8AC3E}">
        <p14:creationId xmlns:p14="http://schemas.microsoft.com/office/powerpoint/2010/main" val="40417973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321B599A-248E-F723-DBEA-883181AF5D0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2477" y="945349"/>
            <a:ext cx="5657785" cy="3409011"/>
          </a:xfrm>
          <a:prstGeom prst="rect">
            <a:avLst/>
          </a:prstGeom>
        </p:spPr>
      </p:pic>
      <p:sp>
        <p:nvSpPr>
          <p:cNvPr id="104" name="Title 103">
            <a:extLst>
              <a:ext uri="{FF2B5EF4-FFF2-40B4-BE49-F238E27FC236}">
                <a16:creationId xmlns:a16="http://schemas.microsoft.com/office/drawing/2014/main" id="{EC80EFDB-A7A7-8C4C-B655-F94B995598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2477" y="4354360"/>
            <a:ext cx="9831983" cy="546305"/>
          </a:xfrm>
        </p:spPr>
        <p:txBody>
          <a:bodyPr/>
          <a:lstStyle/>
          <a:p>
            <a:r>
              <a:rPr lang="en-US" sz="1800" dirty="0"/>
              <a:t>Sudbury - Sunday St. 172m PE Main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76932C5-5018-5D46-885A-2D88E1647196}"/>
              </a:ext>
            </a:extLst>
          </p:cNvPr>
          <p:cNvSpPr>
            <a:spLocks noGrp="1"/>
          </p:cNvSpPr>
          <p:nvPr>
            <p:ph type="body" sz="quarter" idx="34"/>
          </p:nvPr>
        </p:nvSpPr>
        <p:spPr/>
        <p:txBody>
          <a:bodyPr/>
          <a:lstStyle/>
          <a:p>
            <a:r>
              <a:rPr lang="en-US" dirty="0"/>
              <a:t>City of Greater Sudbury: Annual Utilities Co-ordination Meeting</a:t>
            </a:r>
          </a:p>
          <a:p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A6CC57F-E81B-5544-9062-0BD9CB3F9021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0A71C89-2D7F-4DE3-B686-B567B7CE4AF9}" type="slidenum">
              <a:rPr kumimoji="0" lang="en-US" sz="1050" b="0" i="0" u="none" strike="noStrike" kern="1200" cap="none" spc="0" normalizeH="0" baseline="0" noProof="0" smtClean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sz="1050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22B6672C-AE0B-51A4-6219-1209586CB2F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52974" y="957948"/>
            <a:ext cx="2300760" cy="1675268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46766FDF-DFB5-CDD4-A36F-09BFCFDFDEC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736702" y="2949281"/>
            <a:ext cx="5346441" cy="3651228"/>
          </a:xfrm>
          <a:prstGeom prst="rect">
            <a:avLst/>
          </a:prstGeom>
        </p:spPr>
      </p:pic>
      <p:sp>
        <p:nvSpPr>
          <p:cNvPr id="22" name="Title 103">
            <a:extLst>
              <a:ext uri="{FF2B5EF4-FFF2-40B4-BE49-F238E27FC236}">
                <a16:creationId xmlns:a16="http://schemas.microsoft.com/office/drawing/2014/main" id="{4815C25F-981C-E60C-1525-69C12F9DC28A}"/>
              </a:ext>
            </a:extLst>
          </p:cNvPr>
          <p:cNvSpPr txBox="1">
            <a:spLocks/>
          </p:cNvSpPr>
          <p:nvPr/>
        </p:nvSpPr>
        <p:spPr>
          <a:xfrm>
            <a:off x="7470005" y="2587336"/>
            <a:ext cx="4778457" cy="546305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3600" b="0" kern="1200" spc="0" baseline="0">
                <a:solidFill>
                  <a:schemeClr val="accent2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sz="1800" dirty="0"/>
              <a:t>Chelmsford - Main St. 100m PE Main</a:t>
            </a: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15AC018C-15FD-FE33-7642-2E268C2C333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511697" y="4933008"/>
            <a:ext cx="2225005" cy="1652861"/>
          </a:xfrm>
          <a:prstGeom prst="rect">
            <a:avLst/>
          </a:prstGeom>
        </p:spPr>
      </p:pic>
      <p:sp>
        <p:nvSpPr>
          <p:cNvPr id="25" name="Title 5">
            <a:extLst>
              <a:ext uri="{FF2B5EF4-FFF2-40B4-BE49-F238E27FC236}">
                <a16:creationId xmlns:a16="http://schemas.microsoft.com/office/drawing/2014/main" id="{D079B8DD-2D60-EEC7-EA90-938E8D318851}"/>
              </a:ext>
            </a:extLst>
          </p:cNvPr>
          <p:cNvSpPr txBox="1">
            <a:spLocks/>
          </p:cNvSpPr>
          <p:nvPr/>
        </p:nvSpPr>
        <p:spPr>
          <a:xfrm>
            <a:off x="272477" y="315466"/>
            <a:ext cx="9649103" cy="546305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3600" b="0" kern="1200" spc="0" baseline="0">
                <a:solidFill>
                  <a:schemeClr val="accent2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dirty="0"/>
              <a:t>Planned for CGS 2023</a:t>
            </a:r>
          </a:p>
        </p:txBody>
      </p:sp>
    </p:spTree>
    <p:extLst>
      <p:ext uri="{BB962C8B-B14F-4D97-AF65-F5344CB8AC3E}">
        <p14:creationId xmlns:p14="http://schemas.microsoft.com/office/powerpoint/2010/main" val="22984973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Title 103">
            <a:extLst>
              <a:ext uri="{FF2B5EF4-FFF2-40B4-BE49-F238E27FC236}">
                <a16:creationId xmlns:a16="http://schemas.microsoft.com/office/drawing/2014/main" id="{EC80EFDB-A7A7-8C4C-B655-F94B995598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8977" y="418991"/>
            <a:ext cx="9831983" cy="546305"/>
          </a:xfrm>
        </p:spPr>
        <p:txBody>
          <a:bodyPr/>
          <a:lstStyle/>
          <a:p>
            <a:r>
              <a:rPr lang="en-US" dirty="0"/>
              <a:t>Larger Customer Station Work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A8114669-4FB8-824F-A1E3-C295BB1C7292}"/>
              </a:ext>
            </a:extLst>
          </p:cNvPr>
          <p:cNvSpPr/>
          <p:nvPr/>
        </p:nvSpPr>
        <p:spPr>
          <a:xfrm>
            <a:off x="453072" y="1483200"/>
            <a:ext cx="5526000" cy="72000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0" tIns="90000" rIns="90000" bIns="90000" rtlCol="0" anchor="ctr" anchorCtr="0"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18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Lasalle Secondary School  - 1545 Kennedy Road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C2F3CDA1-5325-1F46-AD3B-3F8E2D6C2B6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 rot="5400000">
            <a:off x="73800" y="1798200"/>
            <a:ext cx="720000" cy="90000"/>
          </a:xfrm>
          <a:prstGeom prst="rect">
            <a:avLst/>
          </a:prstGeom>
          <a:solidFill>
            <a:srgbClr val="FFB81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60000" rtlCol="0" anchor="b" anchorCtr="0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18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kumimoji="0" lang="en-US" sz="1800" b="1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pic>
        <p:nvPicPr>
          <p:cNvPr id="45" name="Picture 44">
            <a:extLst>
              <a:ext uri="{FF2B5EF4-FFF2-40B4-BE49-F238E27FC236}">
                <a16:creationId xmlns:a16="http://schemas.microsoft.com/office/drawing/2014/main" id="{878E8817-D973-6840-A3C6-17733878ACF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8356" y="1618200"/>
            <a:ext cx="450000" cy="450000"/>
          </a:xfrm>
          <a:prstGeom prst="rect">
            <a:avLst/>
          </a:prstGeom>
        </p:spPr>
      </p:pic>
      <p:sp>
        <p:nvSpPr>
          <p:cNvPr id="65" name="Rectangle 64">
            <a:extLst>
              <a:ext uri="{FF2B5EF4-FFF2-40B4-BE49-F238E27FC236}">
                <a16:creationId xmlns:a16="http://schemas.microsoft.com/office/drawing/2014/main" id="{794A78EC-4A9B-EC4D-9649-424A3EE2DC64}"/>
              </a:ext>
            </a:extLst>
          </p:cNvPr>
          <p:cNvSpPr/>
          <p:nvPr/>
        </p:nvSpPr>
        <p:spPr>
          <a:xfrm>
            <a:off x="453072" y="2435643"/>
            <a:ext cx="5526000" cy="72000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0" tIns="90000" rIns="90000" bIns="90000" rtlCol="0" anchor="ctr" anchorCtr="0"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18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Sudbury Affordable Housing - 1179 Lorraine Ave.</a:t>
            </a: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1DF48025-F8E7-EB4F-BE87-EE6725FD234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 rot="5400000">
            <a:off x="73800" y="2750643"/>
            <a:ext cx="720000" cy="90000"/>
          </a:xfrm>
          <a:prstGeom prst="rect">
            <a:avLst/>
          </a:prstGeom>
          <a:solidFill>
            <a:srgbClr val="FFB81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60000" rtlCol="0" anchor="b" anchorCtr="0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18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kumimoji="0" lang="en-US" sz="1800" b="1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pic>
        <p:nvPicPr>
          <p:cNvPr id="67" name="Picture 66">
            <a:extLst>
              <a:ext uri="{FF2B5EF4-FFF2-40B4-BE49-F238E27FC236}">
                <a16:creationId xmlns:a16="http://schemas.microsoft.com/office/drawing/2014/main" id="{7BA73928-FB8F-BE49-80D8-E7D0B1BEBBF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8356" y="2570643"/>
            <a:ext cx="450000" cy="450000"/>
          </a:xfrm>
          <a:prstGeom prst="rect">
            <a:avLst/>
          </a:prstGeom>
        </p:spPr>
      </p:pic>
      <p:sp>
        <p:nvSpPr>
          <p:cNvPr id="68" name="Rectangle 67">
            <a:extLst>
              <a:ext uri="{FF2B5EF4-FFF2-40B4-BE49-F238E27FC236}">
                <a16:creationId xmlns:a16="http://schemas.microsoft.com/office/drawing/2014/main" id="{86C1E3A2-6B62-D24A-A5C9-628B40BA97AD}"/>
              </a:ext>
            </a:extLst>
          </p:cNvPr>
          <p:cNvSpPr/>
          <p:nvPr/>
        </p:nvSpPr>
        <p:spPr>
          <a:xfrm>
            <a:off x="419100" y="3388087"/>
            <a:ext cx="5526000" cy="72000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0" tIns="90000" rIns="90000" bIns="90000" rtlCol="0" anchor="ctr" anchorCtr="0"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18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lang="en-US" b="1" dirty="0">
                <a:solidFill>
                  <a:srgbClr val="555555"/>
                </a:solidFill>
                <a:latin typeface="Arial" panose="020B0604020202020204"/>
              </a:rPr>
              <a:t> 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Multi Unit Building - 1650 Dominion Drive</a:t>
            </a:r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id="{EFABD03B-53E2-BF49-85B8-D51E1ACA25E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 rot="5400000">
            <a:off x="73800" y="3703087"/>
            <a:ext cx="720000" cy="90000"/>
          </a:xfrm>
          <a:prstGeom prst="rect">
            <a:avLst/>
          </a:prstGeom>
          <a:solidFill>
            <a:srgbClr val="FFB81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60000" rtlCol="0" anchor="b" anchorCtr="0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18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kumimoji="0" lang="en-US" sz="1800" b="1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pic>
        <p:nvPicPr>
          <p:cNvPr id="70" name="Picture 69">
            <a:extLst>
              <a:ext uri="{FF2B5EF4-FFF2-40B4-BE49-F238E27FC236}">
                <a16:creationId xmlns:a16="http://schemas.microsoft.com/office/drawing/2014/main" id="{1BA0744F-C73D-1F4B-A703-89FE3E98A5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8356" y="3523087"/>
            <a:ext cx="450000" cy="450000"/>
          </a:xfrm>
          <a:prstGeom prst="rect">
            <a:avLst/>
          </a:prstGeom>
        </p:spPr>
      </p:pic>
      <p:sp>
        <p:nvSpPr>
          <p:cNvPr id="71" name="Rectangle 70">
            <a:extLst>
              <a:ext uri="{FF2B5EF4-FFF2-40B4-BE49-F238E27FC236}">
                <a16:creationId xmlns:a16="http://schemas.microsoft.com/office/drawing/2014/main" id="{5D9007DD-0602-7040-8E96-5718C3AB2C66}"/>
              </a:ext>
            </a:extLst>
          </p:cNvPr>
          <p:cNvSpPr/>
          <p:nvPr/>
        </p:nvSpPr>
        <p:spPr>
          <a:xfrm>
            <a:off x="453072" y="4340531"/>
            <a:ext cx="5526000" cy="72000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0" tIns="90000" rIns="90000" bIns="90000" rtlCol="0" anchor="ctr" anchorCtr="0"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18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Freskiw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- 2093 </a:t>
            </a:r>
            <a:r>
              <a:rPr kumimoji="0" lang="en-US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Skead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Road</a:t>
            </a:r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FF9EB4D2-D158-7148-9190-20959C15896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 rot="5400000">
            <a:off x="73800" y="4655531"/>
            <a:ext cx="720000" cy="90000"/>
          </a:xfrm>
          <a:prstGeom prst="rect">
            <a:avLst/>
          </a:prstGeom>
          <a:solidFill>
            <a:srgbClr val="FFB81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60000" rtlCol="0" anchor="b" anchorCtr="0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18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kumimoji="0" lang="en-US" sz="1800" b="1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pic>
        <p:nvPicPr>
          <p:cNvPr id="73" name="Picture 72">
            <a:extLst>
              <a:ext uri="{FF2B5EF4-FFF2-40B4-BE49-F238E27FC236}">
                <a16:creationId xmlns:a16="http://schemas.microsoft.com/office/drawing/2014/main" id="{6B4F7DF1-6DDB-D94E-BD74-742D17EC0EB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8356" y="4475531"/>
            <a:ext cx="450000" cy="450000"/>
          </a:xfrm>
          <a:prstGeom prst="rect">
            <a:avLst/>
          </a:prstGeom>
        </p:spPr>
      </p:pic>
      <p:sp>
        <p:nvSpPr>
          <p:cNvPr id="74" name="Rectangle 73">
            <a:extLst>
              <a:ext uri="{FF2B5EF4-FFF2-40B4-BE49-F238E27FC236}">
                <a16:creationId xmlns:a16="http://schemas.microsoft.com/office/drawing/2014/main" id="{8B1B2A4B-370D-F14E-B63A-21C0113F750E}"/>
              </a:ext>
            </a:extLst>
          </p:cNvPr>
          <p:cNvSpPr/>
          <p:nvPr/>
        </p:nvSpPr>
        <p:spPr>
          <a:xfrm>
            <a:off x="419100" y="5273244"/>
            <a:ext cx="5526000" cy="720000"/>
          </a:xfrm>
          <a:prstGeom prst="rect">
            <a:avLst/>
          </a:prstGeom>
          <a:solidFill>
            <a:srgbClr val="EAEB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0" tIns="90000" rIns="90000" bIns="90000" rtlCol="0" anchor="ctr" anchorCtr="0"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18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Laurentian University </a:t>
            </a:r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3146A73D-8FEE-4341-8046-C6C4B40FD60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 rot="5400000">
            <a:off x="73800" y="5607974"/>
            <a:ext cx="720000" cy="90000"/>
          </a:xfrm>
          <a:prstGeom prst="rect">
            <a:avLst/>
          </a:prstGeom>
          <a:solidFill>
            <a:srgbClr val="FFB81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60000" rtlCol="0" anchor="b" anchorCtr="0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18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kumimoji="0" lang="en-US" sz="1800" b="1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pic>
        <p:nvPicPr>
          <p:cNvPr id="76" name="Picture 75">
            <a:extLst>
              <a:ext uri="{FF2B5EF4-FFF2-40B4-BE49-F238E27FC236}">
                <a16:creationId xmlns:a16="http://schemas.microsoft.com/office/drawing/2014/main" id="{20D6D6D2-E057-2741-A901-3497A19588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8356" y="5427974"/>
            <a:ext cx="450000" cy="450000"/>
          </a:xfrm>
          <a:prstGeom prst="rect">
            <a:avLst/>
          </a:prstGeom>
        </p:spPr>
      </p:pic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76932C5-5018-5D46-885A-2D88E1647196}"/>
              </a:ext>
            </a:extLst>
          </p:cNvPr>
          <p:cNvSpPr>
            <a:spLocks noGrp="1"/>
          </p:cNvSpPr>
          <p:nvPr>
            <p:ph type="body" sz="quarter" idx="34"/>
          </p:nvPr>
        </p:nvSpPr>
        <p:spPr/>
        <p:txBody>
          <a:bodyPr/>
          <a:lstStyle/>
          <a:p>
            <a:r>
              <a:rPr lang="en-US" dirty="0"/>
              <a:t>City of Greater Sudbury: Annual Utilities Co-ordination Meeting</a:t>
            </a:r>
          </a:p>
          <a:p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A6CC57F-E81B-5544-9062-0BD9CB3F9021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0A71C89-2D7F-4DE3-B686-B567B7CE4AF9}" type="slidenum">
              <a:rPr kumimoji="0" lang="en-US" sz="1050" b="0" i="0" u="none" strike="noStrike" kern="1200" cap="none" spc="0" normalizeH="0" baseline="0" noProof="0" smtClean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sz="1050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pic>
        <p:nvPicPr>
          <p:cNvPr id="2" name="Picture 2" descr="Natural gas meter bank">
            <a:extLst>
              <a:ext uri="{FF2B5EF4-FFF2-40B4-BE49-F238E27FC236}">
                <a16:creationId xmlns:a16="http://schemas.microsoft.com/office/drawing/2014/main" id="{E5B5B7EC-2727-11A2-2A61-895F4103D3D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8" cstate="screen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colorTemperature colorTemp="5900"/>
                    </a14:imgEffect>
                    <a14:imgEffect>
                      <a14:saturation sat="51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901112" y="1560975"/>
            <a:ext cx="4071688" cy="4072269"/>
          </a:xfrm>
          <a:prstGeom prst="ellipse">
            <a:avLst/>
          </a:prstGeom>
          <a:ln w="57150"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415198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388977" y="416891"/>
            <a:ext cx="9649103" cy="546305"/>
          </a:xfrm>
        </p:spPr>
        <p:txBody>
          <a:bodyPr/>
          <a:lstStyle/>
          <a:p>
            <a:r>
              <a:rPr lang="en-US" dirty="0"/>
              <a:t>Third Party Guidelines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6924354" y="1441820"/>
            <a:ext cx="4783794" cy="3974359"/>
          </a:xfrm>
        </p:spPr>
        <p:txBody>
          <a:bodyPr/>
          <a:lstStyle/>
          <a:p>
            <a:endParaRPr lang="en-CA" sz="2000" dirty="0"/>
          </a:p>
          <a:p>
            <a:r>
              <a:rPr lang="en-CA" sz="2000" dirty="0"/>
              <a:t>Safe excavation and observation requirements</a:t>
            </a:r>
            <a:endParaRPr lang="en-US" sz="1800" dirty="0"/>
          </a:p>
          <a:p>
            <a:r>
              <a:rPr lang="en-US" sz="2000" dirty="0"/>
              <a:t>Boundary clearances for Enbridge mains.</a:t>
            </a:r>
            <a:endParaRPr lang="en-CA" sz="2000" dirty="0"/>
          </a:p>
          <a:p>
            <a:r>
              <a:rPr lang="en-CA" sz="2000" dirty="0"/>
              <a:t>Blasting and pile driving requirements.</a:t>
            </a:r>
          </a:p>
          <a:p>
            <a:r>
              <a:rPr lang="en-CA" sz="2000" dirty="0"/>
              <a:t>Equipment crossing guidelines.</a:t>
            </a:r>
          </a:p>
          <a:p>
            <a:r>
              <a:rPr lang="en-CA" sz="2000" dirty="0"/>
              <a:t>Safe excavation and observation requirements</a:t>
            </a:r>
            <a:endParaRPr lang="en-US" sz="2000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F58CD83-111C-ED4A-BB78-D4B70E49A90F}"/>
              </a:ext>
            </a:extLst>
          </p:cNvPr>
          <p:cNvSpPr/>
          <p:nvPr/>
        </p:nvSpPr>
        <p:spPr>
          <a:xfrm>
            <a:off x="-1200" y="5618578"/>
            <a:ext cx="12193200" cy="759748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tIns="147600" bIns="147600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Working near vital pipelines?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>
                <a:solidFill>
                  <a:srgbClr val="000000"/>
                </a:solidFill>
                <a:latin typeface="FoundationRoman"/>
              </a:rPr>
              <a:t>L</a:t>
            </a:r>
            <a:r>
              <a:rPr lang="en-US" sz="1200" b="0" i="0" dirty="0">
                <a:solidFill>
                  <a:srgbClr val="000000"/>
                </a:solidFill>
                <a:effectLst/>
                <a:latin typeface="FoundationRoman"/>
              </a:rPr>
              <a:t>ocate service providers may identify that a vital natural gas pipeline is within 30m of the proposed work area. Legally, work cannot begin until clearance is obtained.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0A71C89-2D7F-4DE3-B686-B567B7CE4AF9}" type="slidenum">
              <a:rPr kumimoji="0" lang="en-US" sz="1050" b="0" i="0" u="none" strike="noStrike" kern="1200" cap="none" spc="0" normalizeH="0" baseline="0" noProof="0" smtClean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US" sz="1050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DC647CD9-70EC-BFCA-24CE-B4F2AB8A58E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3615" y="1118866"/>
            <a:ext cx="6630739" cy="1549324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1DCFB02E-86EB-4DCB-C3A8-A0F41DB9437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3615" y="3173219"/>
            <a:ext cx="5508484" cy="2444295"/>
          </a:xfrm>
          <a:prstGeom prst="rect">
            <a:avLst/>
          </a:prstGeom>
        </p:spPr>
      </p:pic>
      <p:sp>
        <p:nvSpPr>
          <p:cNvPr id="15" name="Text Placeholder 3">
            <a:extLst>
              <a:ext uri="{FF2B5EF4-FFF2-40B4-BE49-F238E27FC236}">
                <a16:creationId xmlns:a16="http://schemas.microsoft.com/office/drawing/2014/main" id="{E74CBED3-D3C9-1A72-2E50-F8E12BEEEE94}"/>
              </a:ext>
            </a:extLst>
          </p:cNvPr>
          <p:cNvSpPr>
            <a:spLocks noGrp="1"/>
          </p:cNvSpPr>
          <p:nvPr>
            <p:ph type="body" sz="quarter" idx="34"/>
          </p:nvPr>
        </p:nvSpPr>
        <p:spPr>
          <a:xfrm>
            <a:off x="419100" y="6466584"/>
            <a:ext cx="6662738" cy="276293"/>
          </a:xfrm>
        </p:spPr>
        <p:txBody>
          <a:bodyPr/>
          <a:lstStyle/>
          <a:p>
            <a:r>
              <a:rPr lang="en-US" dirty="0"/>
              <a:t>City of Greater Sudbury: Annual Utilities Co-ordination Meeting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46926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1_Office Theme">
  <a:themeElements>
    <a:clrScheme name="Enbridge Gas">
      <a:dk1>
        <a:srgbClr val="555555"/>
      </a:dk1>
      <a:lt1>
        <a:srgbClr val="FFFFFF"/>
      </a:lt1>
      <a:dk2>
        <a:srgbClr val="555555"/>
      </a:dk2>
      <a:lt2>
        <a:srgbClr val="EAEBEB"/>
      </a:lt2>
      <a:accent1>
        <a:srgbClr val="FFB81C"/>
      </a:accent1>
      <a:accent2>
        <a:srgbClr val="555555"/>
      </a:accent2>
      <a:accent3>
        <a:srgbClr val="97999B"/>
      </a:accent3>
      <a:accent4>
        <a:srgbClr val="007DBA"/>
      </a:accent4>
      <a:accent5>
        <a:srgbClr val="97999B"/>
      </a:accent5>
      <a:accent6>
        <a:srgbClr val="6CC24A"/>
      </a:accent6>
      <a:hlink>
        <a:srgbClr val="007DBA"/>
      </a:hlink>
      <a:folHlink>
        <a:srgbClr val="72006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3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 cap="sq">
          <a:solidFill>
            <a:schemeClr val="accent2">
              <a:lumMod val="60000"/>
              <a:lumOff val="40000"/>
            </a:schemeClr>
          </a:solidFill>
          <a:bevel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1427</TotalTime>
  <Words>380</Words>
  <Application>Microsoft Office PowerPoint</Application>
  <PresentationFormat>Widescreen</PresentationFormat>
  <Paragraphs>61</Paragraphs>
  <Slides>6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2" baseType="lpstr">
      <vt:lpstr>Arial</vt:lpstr>
      <vt:lpstr>Calibri</vt:lpstr>
      <vt:lpstr>FoundationRoman</vt:lpstr>
      <vt:lpstr>System Font Regular</vt:lpstr>
      <vt:lpstr>Wingdings</vt:lpstr>
      <vt:lpstr>1_Office Theme</vt:lpstr>
      <vt:lpstr>Enbridge 2023 Proposed Projects</vt:lpstr>
      <vt:lpstr>Overview of Planned Work in CGS 2023</vt:lpstr>
      <vt:lpstr>Preliminary Stage for CGS 2023</vt:lpstr>
      <vt:lpstr>Sudbury - Sunday St. 172m PE Main</vt:lpstr>
      <vt:lpstr>Larger Customer Station Work</vt:lpstr>
      <vt:lpstr>Third Party Guidelines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Enbridge 2023 Proposed Projects</dc:title>
  <dc:creator>Martin Rohde</dc:creator>
  <cp:lastModifiedBy>Martin Rohde</cp:lastModifiedBy>
  <cp:revision>10</cp:revision>
  <dcterms:created xsi:type="dcterms:W3CDTF">2023-04-18T16:41:45Z</dcterms:created>
  <dcterms:modified xsi:type="dcterms:W3CDTF">2023-04-19T16:29:38Z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b1a6f161-e42b-4c47-8f69-f6a81e023e2d_Enabled">
    <vt:lpwstr>true</vt:lpwstr>
  </property>
  <property fmtid="{D5CDD505-2E9C-101B-9397-08002B2CF9AE}" pid="3" name="MSIP_Label_b1a6f161-e42b-4c47-8f69-f6a81e023e2d_SetDate">
    <vt:lpwstr>2023-04-18T16:41:45Z</vt:lpwstr>
  </property>
  <property fmtid="{D5CDD505-2E9C-101B-9397-08002B2CF9AE}" pid="4" name="MSIP_Label_b1a6f161-e42b-4c47-8f69-f6a81e023e2d_Method">
    <vt:lpwstr>Standard</vt:lpwstr>
  </property>
  <property fmtid="{D5CDD505-2E9C-101B-9397-08002B2CF9AE}" pid="5" name="MSIP_Label_b1a6f161-e42b-4c47-8f69-f6a81e023e2d_Name">
    <vt:lpwstr>b1a6f161-e42b-4c47-8f69-f6a81e023e2d</vt:lpwstr>
  </property>
  <property fmtid="{D5CDD505-2E9C-101B-9397-08002B2CF9AE}" pid="6" name="MSIP_Label_b1a6f161-e42b-4c47-8f69-f6a81e023e2d_SiteId">
    <vt:lpwstr>271df5c2-953a-497b-93ad-7adf7a4b3cd7</vt:lpwstr>
  </property>
  <property fmtid="{D5CDD505-2E9C-101B-9397-08002B2CF9AE}" pid="7" name="MSIP_Label_b1a6f161-e42b-4c47-8f69-f6a81e023e2d_ActionId">
    <vt:lpwstr>1d27de93-9957-4c6e-9b57-6a8cd5996530</vt:lpwstr>
  </property>
  <property fmtid="{D5CDD505-2E9C-101B-9397-08002B2CF9AE}" pid="8" name="MSIP_Label_b1a6f161-e42b-4c47-8f69-f6a81e023e2d_ContentBits">
    <vt:lpwstr>0</vt:lpwstr>
  </property>
  <property fmtid="{D5CDD505-2E9C-101B-9397-08002B2CF9AE}" pid="10" name="_NewReviewCycle">
    <vt:lpwstr/>
  </property>
</Properties>
</file>