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5" r:id="rId2"/>
    <p:sldMasterId id="2147483661" r:id="rId3"/>
  </p:sldMasterIdLst>
  <p:notesMasterIdLst>
    <p:notesMasterId r:id="rId11"/>
  </p:notesMasterIdLst>
  <p:sldIdLst>
    <p:sldId id="256" r:id="rId4"/>
    <p:sldId id="266" r:id="rId5"/>
    <p:sldId id="267" r:id="rId6"/>
    <p:sldId id="268" r:id="rId7"/>
    <p:sldId id="269" r:id="rId8"/>
    <p:sldId id="270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92"/>
    <p:restoredTop sz="68691" autoAdjust="0"/>
  </p:normalViewPr>
  <p:slideViewPr>
    <p:cSldViewPr snapToGrid="0" snapToObjects="1">
      <p:cViewPr varScale="1">
        <p:scale>
          <a:sx n="46" d="100"/>
          <a:sy n="46" d="100"/>
        </p:scale>
        <p:origin x="11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7F2FD-B81C-3F4E-8530-C21E8FFE01E3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1CA52-9CA3-164C-B1E3-5748D03B0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5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site is populated as Pre-Construction Notices or Construction Notices are distributed for each project.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Listed will the scope of work, any pertinent information to residents and the Project Manager’s contact 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29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Budget was approved in March due to the election year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68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also find the 2022 Tender Schedule listed in the 2022 Contractor’s Meeting tab. This illustrates the following: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Project Description identifies the scope of 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Values listed are the approved budgets. This can include consultant costs, material testing and other costs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Budgets are broken down by scope of work (Roads, Water and Wastewater)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If the project has been tendered or is in the process, the actual dates are listed, otherwise the quarter we anticipate it to be tendered is listed.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Projects in Q4 are at risk of being tendered in 2024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38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1CA52-9CA3-164C-B1E3-5748D03B0D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32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3E33-2980-F14F-A8DD-ABCF4E883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13ED0-CCD1-9749-B511-4D7AE223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41786B-E677-F848-9B08-EEAA0AFC47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F82287-E6E2-2242-AAB0-236A7C5C9973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376A42EF-564B-5841-B142-6958553A5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7B0262-AD3F-EF4F-9263-63379A6F49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610E6-1872-6D44-A542-17BA47208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A3607-CDD9-3B42-9675-6F0E64344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07F8D6-50DE-7C4E-A99F-A7D6728499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AACCAC-8292-0D4C-AB32-580709F17C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1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00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353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86AE8-F87F-384B-9BCF-8C0CB7B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325FB-3002-4143-915B-734F1E672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969D1F-A473-ED43-88F4-CAD349CE06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6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4CB595-214F-1F45-A56F-88EFB41AF9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86AE8-F87F-384B-9BCF-8C0CB7B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325FB-3002-4143-915B-734F1E672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DBA15-9C69-B344-AA0B-2768721479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5FBB64-6EA8-E84A-9E04-FD94E9EAFC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1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D03B47-32F8-A742-BE46-756ED966CA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11537E-EA44-0A4A-9409-EA3E563835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138" y="2950790"/>
            <a:ext cx="3461724" cy="9564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65ED1E-159D-2F40-9D06-5E387FD190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36482" y="5638235"/>
            <a:ext cx="73046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3B4944-1BDE-484F-BD4A-C1EB237210FB}"/>
              </a:ext>
            </a:extLst>
          </p:cNvPr>
          <p:cNvSpPr txBox="1"/>
          <p:nvPr userDrawn="1"/>
        </p:nvSpPr>
        <p:spPr>
          <a:xfrm>
            <a:off x="450888" y="5973052"/>
            <a:ext cx="3657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elvetica" pitchFamily="2" charset="0"/>
              </a:rPr>
              <a:t>greatersudbury.ca</a:t>
            </a:r>
            <a:endParaRPr lang="en-US" sz="30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3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://www.greatersudbury.ca/2022construc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CB575-85F1-2B48-BB27-F2568A644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6284"/>
            <a:ext cx="9144000" cy="126918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2023 Construction Season</a:t>
            </a:r>
            <a:endParaRPr lang="en-US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98FC3-97F8-CA46-A483-1EB03F8395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David Shelsted MBA, P.Eng. </a:t>
            </a:r>
          </a:p>
          <a:p>
            <a:r>
              <a:rPr lang="en-US" dirty="0"/>
              <a:t>Director of Engineering Services</a:t>
            </a:r>
          </a:p>
        </p:txBody>
      </p:sp>
    </p:spTree>
    <p:extLst>
      <p:ext uri="{BB962C8B-B14F-4D97-AF65-F5344CB8AC3E}">
        <p14:creationId xmlns:p14="http://schemas.microsoft.com/office/powerpoint/2010/main" val="2628380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B196B12B-6926-4E68-B81A-27C68F801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380" y="919864"/>
            <a:ext cx="6445026" cy="52365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10AE5-372F-4430-A834-88179899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035" y="149606"/>
            <a:ext cx="10497457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Carry-Overs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0D2F2-CAD4-4592-831A-8D896A325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035" y="1790303"/>
            <a:ext cx="6634184" cy="394017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ENG22-13 Larch Street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ENG22-16 Lorne Street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ENG22-17 Walford Road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ENG22-36 Kingsway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ENG20-53 Paris St</a:t>
            </a:r>
          </a:p>
        </p:txBody>
      </p:sp>
    </p:spTree>
    <p:extLst>
      <p:ext uri="{BB962C8B-B14F-4D97-AF65-F5344CB8AC3E}">
        <p14:creationId xmlns:p14="http://schemas.microsoft.com/office/powerpoint/2010/main" val="325520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4B9FCB3-64F4-F8D9-72FE-BEBAEACF5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65" y="845127"/>
            <a:ext cx="6127726" cy="3426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0D2F2-CAD4-4592-831A-8D896A325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730" y="5002430"/>
            <a:ext cx="10410371" cy="859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www.greatersudbury.ca/2023construction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6" descr="Qr code&#10;&#10;Description automatically generated">
            <a:extLst>
              <a:ext uri="{FF2B5EF4-FFF2-40B4-BE49-F238E27FC236}">
                <a16:creationId xmlns:a16="http://schemas.microsoft.com/office/drawing/2014/main" id="{B9B1017F-700D-B213-0EA9-7FF0FC752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6384" y="845127"/>
            <a:ext cx="3547088" cy="352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4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9A1003AD-4942-4EF8-A1A4-D544D61BD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631199"/>
            <a:ext cx="6040768" cy="33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10AE5-372F-4430-A834-88179899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71" y="211148"/>
            <a:ext cx="10497457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Tender Schedule Highlights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0EA9EC5-24C8-4083-890E-2CCF3F6D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613" y="1659353"/>
            <a:ext cx="5785757" cy="394017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Fielding Road-  Surface Treatment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Kingsway -  Booster Station Demolition and Silver Hills WM Realignment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Frood Rd at Lasalle Blvd – Roundabout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Paris/Notre Dame - Bikeway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0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9C4C409C-212F-44B5-B397-F1B1129D4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91" y="-96982"/>
            <a:ext cx="11637818" cy="741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29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1FD497C-5200-E86D-1A25-1F7B3A038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12" y="0"/>
            <a:ext cx="11509575" cy="723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1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10AE5-372F-4430-A834-88179899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666" y="2334549"/>
            <a:ext cx="4999893" cy="1325563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983062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222</Words>
  <Application>Microsoft Office PowerPoint</Application>
  <PresentationFormat>Widescreen</PresentationFormat>
  <Paragraphs>29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</vt:lpstr>
      <vt:lpstr>Office Theme</vt:lpstr>
      <vt:lpstr>1_Office Theme</vt:lpstr>
      <vt:lpstr>2_Office Theme</vt:lpstr>
      <vt:lpstr>2023 Construction Season</vt:lpstr>
      <vt:lpstr>2022 Carry-Overs</vt:lpstr>
      <vt:lpstr>PowerPoint Presentation</vt:lpstr>
      <vt:lpstr>2023 Tender Schedule Highlights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Maurissa Zuccolo</dc:creator>
  <cp:lastModifiedBy>Lesley Ketchabaw</cp:lastModifiedBy>
  <cp:revision>48</cp:revision>
  <dcterms:created xsi:type="dcterms:W3CDTF">2020-02-04T15:30:10Z</dcterms:created>
  <dcterms:modified xsi:type="dcterms:W3CDTF">2023-03-30T15:33:51Z</dcterms:modified>
</cp:coreProperties>
</file>