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5" r:id="rId2"/>
    <p:sldMasterId id="2147483661" r:id="rId3"/>
  </p:sldMasterIdLst>
  <p:notesMasterIdLst>
    <p:notesMasterId r:id="rId11"/>
  </p:notesMasterIdLst>
  <p:sldIdLst>
    <p:sldId id="256" r:id="rId4"/>
    <p:sldId id="266" r:id="rId5"/>
    <p:sldId id="267" r:id="rId6"/>
    <p:sldId id="268" r:id="rId7"/>
    <p:sldId id="269" r:id="rId8"/>
    <p:sldId id="270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292"/>
    <p:restoredTop sz="68691" autoAdjust="0"/>
  </p:normalViewPr>
  <p:slideViewPr>
    <p:cSldViewPr snapToGrid="0" snapToObjects="1">
      <p:cViewPr varScale="1">
        <p:scale>
          <a:sx n="46" d="100"/>
          <a:sy n="46" d="100"/>
        </p:scale>
        <p:origin x="1124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C7F2FD-B81C-3F4E-8530-C21E8FFE01E3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D1CA52-9CA3-164C-B1E3-5748D03B0D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052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This site is populated as Pre-Construction Notices or Construction Notices are distributed for each project.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Listed will the scope of work, any pertinent information to residents and the Project Manager’s contact information.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D1CA52-9CA3-164C-B1E3-5748D03B0DA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0299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Budget was approved in March due to the election year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D1CA52-9CA3-164C-B1E3-5748D03B0DA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2683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You can also find the 2022 Tender Schedule listed in the 2022 Contractor’s Meeting tab. This illustrates the following: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Project Description identifies the scope of work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Values listed are the approved budgets. This can include consultant costs, material testing and other costs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Budgets are broken down by scope of work (Roads, Water and Wastewater)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If the project has been tendered or is in the process, the actual dates are listed, otherwise the quarter we anticipate it to be tendered is listed.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Projects in Q4 are at risk of being tendered in 2024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D1CA52-9CA3-164C-B1E3-5748D03B0DA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4388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D1CA52-9CA3-164C-B1E3-5748D03B0DA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5327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03E33-2980-F14F-A8DD-ABCF4E883D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113ED0-CCD1-9749-B511-4D7AE2237E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941786B-E677-F848-9B08-EEAA0AFC47E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555064" y="5638235"/>
            <a:ext cx="3217030" cy="88881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4F82287-E6E2-2242-AAB0-236A7C5C9973}"/>
              </a:ext>
            </a:extLst>
          </p:cNvPr>
          <p:cNvSpPr txBox="1"/>
          <p:nvPr userDrawn="1"/>
        </p:nvSpPr>
        <p:spPr>
          <a:xfrm>
            <a:off x="7347756" y="5259144"/>
            <a:ext cx="4505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b="1" i="0" dirty="0">
                <a:latin typeface="Helvetica" pitchFamily="2" charset="0"/>
              </a:rPr>
              <a:t>2019-2027 Strategic Plan Priorities</a:t>
            </a:r>
          </a:p>
        </p:txBody>
      </p:sp>
      <p:pic>
        <p:nvPicPr>
          <p:cNvPr id="14" name="Picture 13" descr="A close up of a logo&#10;&#10;Description automatically generated">
            <a:extLst>
              <a:ext uri="{FF2B5EF4-FFF2-40B4-BE49-F238E27FC236}">
                <a16:creationId xmlns:a16="http://schemas.microsoft.com/office/drawing/2014/main" id="{376A42EF-564B-5841-B142-6958553A56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-1127701" y="929857"/>
            <a:ext cx="6175936" cy="575397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97B0262-AD3F-EF4F-9263-63379A6F49A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436482" y="5628476"/>
            <a:ext cx="7304630" cy="88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808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8610E6-1872-6D44-A542-17BA472085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CA3607-CDD9-3B42-9675-6F0E64344E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107F8D6-50DE-7C4E-A99F-A7D67284991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144518" y="6075579"/>
            <a:ext cx="1710698" cy="47263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0AACCAC-8292-0D4C-AB32-580709F17C8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313626" y="6042535"/>
            <a:ext cx="4427486" cy="538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115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A6F41-49BC-B74D-A150-217526A4D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F5964EFE-31E0-3444-B9BF-2E2C58815A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0" y="3167088"/>
            <a:ext cx="3961579" cy="3690912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A0B2937-FD2D-7B4B-93CE-0674C7734C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4017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02005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A6F41-49BC-B74D-A150-217526A4D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83537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2.emf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0686AE8-F87F-384B-9BCF-8C0CB7BEB0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A325FB-3002-4143-915B-734F1E672E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9401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E969D1F-A473-ED43-88F4-CAD349CE06D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160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Helvetica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Helvetica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Helvetica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Helvetica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C4CB595-214F-1F45-A56F-88EFB41AF94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0686AE8-F87F-384B-9BCF-8C0CB7BEB0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A325FB-3002-4143-915B-734F1E672E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9401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20DBA15-9C69-B344-AA0B-27687214793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4144518" y="6075579"/>
            <a:ext cx="1710698" cy="47263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25FBB64-6EA8-E84A-9E04-FD94E9EAFCB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313626" y="6042535"/>
            <a:ext cx="4427486" cy="538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218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Helvetica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Helvetica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Helvetica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Helvetica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9D03B47-32F8-A742-BE46-756ED966CAC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511537E-EA44-0A4A-9409-EA3E5638358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4365138" y="2950790"/>
            <a:ext cx="3461724" cy="95642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D65ED1E-159D-2F40-9D06-5E387FD190F8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436482" y="5638235"/>
            <a:ext cx="7304630" cy="88881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E3B4944-1BDE-484F-BD4A-C1EB237210FB}"/>
              </a:ext>
            </a:extLst>
          </p:cNvPr>
          <p:cNvSpPr txBox="1"/>
          <p:nvPr userDrawn="1"/>
        </p:nvSpPr>
        <p:spPr>
          <a:xfrm>
            <a:off x="450888" y="5973052"/>
            <a:ext cx="365796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err="1">
                <a:latin typeface="Helvetica" pitchFamily="2" charset="0"/>
              </a:rPr>
              <a:t>greatersudbury.ca</a:t>
            </a:r>
            <a:endParaRPr lang="en-US" sz="3000" b="1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4837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Helvetica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Helvetica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Helvetica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Helvetica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hyperlink" Target="http://www.greatersudbury.ca/2022construction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4CB575-85F1-2B48-BB27-F2568A6449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06284"/>
            <a:ext cx="9144000" cy="1269181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6"/>
                </a:solidFill>
              </a:rPr>
              <a:t>2023 Construction Season</a:t>
            </a:r>
            <a:endParaRPr lang="en-US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098FC3-97F8-CA46-A483-1EB03F83956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David Shelsted MBA, P.Eng. </a:t>
            </a:r>
          </a:p>
          <a:p>
            <a:r>
              <a:rPr lang="en-US" dirty="0"/>
              <a:t>Director of Engineering Services</a:t>
            </a:r>
          </a:p>
        </p:txBody>
      </p:sp>
    </p:spTree>
    <p:extLst>
      <p:ext uri="{BB962C8B-B14F-4D97-AF65-F5344CB8AC3E}">
        <p14:creationId xmlns:p14="http://schemas.microsoft.com/office/powerpoint/2010/main" val="26283800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Text&#10;&#10;Description automatically generated with medium confidence">
            <a:extLst>
              <a:ext uri="{FF2B5EF4-FFF2-40B4-BE49-F238E27FC236}">
                <a16:creationId xmlns:a16="http://schemas.microsoft.com/office/drawing/2014/main" id="{B196B12B-6926-4E68-B81A-27C68F801E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8380" y="919864"/>
            <a:ext cx="6445026" cy="523658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F910AE5-372F-4430-A834-88179899A9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035" y="149606"/>
            <a:ext cx="10497457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 Carry-Overs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80D2F2-CAD4-4592-831A-8D896A3259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035" y="1790303"/>
            <a:ext cx="6634184" cy="3940174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ENG22-13 Larch Street 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ENG22-16 Lorne Street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ENG22-17 Walford Road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ENG22-36 Kingsway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ENG20-53 Paris St</a:t>
            </a:r>
          </a:p>
        </p:txBody>
      </p:sp>
    </p:spTree>
    <p:extLst>
      <p:ext uri="{BB962C8B-B14F-4D97-AF65-F5344CB8AC3E}">
        <p14:creationId xmlns:p14="http://schemas.microsoft.com/office/powerpoint/2010/main" val="32552041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D4B9FCB3-64F4-F8D9-72FE-BEBAEACF5D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565" y="845127"/>
            <a:ext cx="6127726" cy="34268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80D2F2-CAD4-4592-831A-8D896A3259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9730" y="5002430"/>
            <a:ext cx="10410371" cy="85974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www.greatersudbury.ca/2023construction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7" name="Picture 6" descr="Qr code&#10;&#10;Description automatically generated">
            <a:extLst>
              <a:ext uri="{FF2B5EF4-FFF2-40B4-BE49-F238E27FC236}">
                <a16:creationId xmlns:a16="http://schemas.microsoft.com/office/drawing/2014/main" id="{B9B1017F-700D-B213-0EA9-7FF0FC752F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46384" y="845127"/>
            <a:ext cx="3547088" cy="3523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3475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hart&#10;&#10;Description automatically generated">
            <a:extLst>
              <a:ext uri="{FF2B5EF4-FFF2-40B4-BE49-F238E27FC236}">
                <a16:creationId xmlns:a16="http://schemas.microsoft.com/office/drawing/2014/main" id="{9A1003AD-4942-4EF8-A1A4-D544D61BD4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999" y="1631199"/>
            <a:ext cx="6040768" cy="33046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F910AE5-372F-4430-A834-88179899A9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271" y="211148"/>
            <a:ext cx="10497457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2023 Tender Schedule Highlights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0EA9EC5-24C8-4083-890E-2CCF3F6DEE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7613" y="1659353"/>
            <a:ext cx="5785757" cy="3940174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Fielding Road-  Surface Treatment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Kingsway -  Booster Station Demolition and Silver Hills WM Realignment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Frood Rd at Lasalle Blvd – Roundabout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Paris/Notre Dame - Bikeway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40085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table&#10;&#10;Description automatically generated">
            <a:extLst>
              <a:ext uri="{FF2B5EF4-FFF2-40B4-BE49-F238E27FC236}">
                <a16:creationId xmlns:a16="http://schemas.microsoft.com/office/drawing/2014/main" id="{9C4C409C-212F-44B5-B397-F1B1129D42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091" y="-96982"/>
            <a:ext cx="11637818" cy="7419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6299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61FD497C-5200-E86D-1A25-1F7B3A0385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212" y="0"/>
            <a:ext cx="11509575" cy="7234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3179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910AE5-372F-4430-A834-88179899A9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15666" y="2334549"/>
            <a:ext cx="4999893" cy="1325563"/>
          </a:xfrm>
        </p:spPr>
        <p:txBody>
          <a:bodyPr>
            <a:normAutofit/>
          </a:bodyPr>
          <a:lstStyle/>
          <a:p>
            <a:r>
              <a:rPr lang="en-US" sz="72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9830623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1041</TotalTime>
  <Words>222</Words>
  <Application>Microsoft Office PowerPoint</Application>
  <PresentationFormat>Widescreen</PresentationFormat>
  <Paragraphs>29</Paragraphs>
  <Slides>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Helvetica</vt:lpstr>
      <vt:lpstr>Office Theme</vt:lpstr>
      <vt:lpstr>1_Office Theme</vt:lpstr>
      <vt:lpstr>2_Office Theme</vt:lpstr>
      <vt:lpstr>2023 Construction Season</vt:lpstr>
      <vt:lpstr>2022 Carry-Overs</vt:lpstr>
      <vt:lpstr>PowerPoint Presentation</vt:lpstr>
      <vt:lpstr>2023 Tender Schedule Highlights</vt:lpstr>
      <vt:lpstr>PowerPoint Presentation</vt:lpstr>
      <vt:lpstr>PowerPoint Presentation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Maurissa Zuccolo</dc:creator>
  <cp:lastModifiedBy>Lesley Ketchabaw</cp:lastModifiedBy>
  <cp:revision>48</cp:revision>
  <dcterms:created xsi:type="dcterms:W3CDTF">2020-02-04T15:30:10Z</dcterms:created>
  <dcterms:modified xsi:type="dcterms:W3CDTF">2023-03-30T15:33:51Z</dcterms:modified>
</cp:coreProperties>
</file>