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93" r:id="rId3"/>
    <p:sldId id="291" r:id="rId4"/>
    <p:sldId id="294" r:id="rId5"/>
    <p:sldId id="295" r:id="rId6"/>
  </p:sldIdLst>
  <p:sldSz cx="12192000" cy="6858000"/>
  <p:notesSz cx="7315200" cy="96012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5" userDrawn="1">
          <p15:clr>
            <a:srgbClr val="A4A3A4"/>
          </p15:clr>
        </p15:guide>
        <p15:guide id="2" pos="2305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randa Edwards" initials="ME" lastIdx="3" clrIdx="0">
    <p:extLst>
      <p:ext uri="{19B8F6BF-5375-455C-9EA6-DF929625EA0E}">
        <p15:presenceInfo xmlns:p15="http://schemas.microsoft.com/office/powerpoint/2012/main" userId="Miranda Edward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7D6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24" autoAdjust="0"/>
    <p:restoredTop sz="86395" autoAdjust="0"/>
  </p:normalViewPr>
  <p:slideViewPr>
    <p:cSldViewPr snapToGrid="0">
      <p:cViewPr varScale="1">
        <p:scale>
          <a:sx n="95" d="100"/>
          <a:sy n="95" d="100"/>
        </p:scale>
        <p:origin x="162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3" d="100"/>
          <a:sy n="73" d="100"/>
        </p:scale>
        <p:origin x="-3372" y="-80"/>
      </p:cViewPr>
      <p:guideLst>
        <p:guide orient="horz" pos="3025"/>
        <p:guide pos="2305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6382956-962D-A943-8C47-95094FFA4E6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0583" cy="480388"/>
          </a:xfrm>
          <a:prstGeom prst="rect">
            <a:avLst/>
          </a:prstGeom>
        </p:spPr>
        <p:txBody>
          <a:bodyPr vert="horz" lIns="96638" tIns="48321" rIns="96638" bIns="48321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F7FEDD-85AB-3948-B1FB-ED1342ECF38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142963" y="0"/>
            <a:ext cx="3170583" cy="480388"/>
          </a:xfrm>
          <a:prstGeom prst="rect">
            <a:avLst/>
          </a:prstGeom>
        </p:spPr>
        <p:txBody>
          <a:bodyPr vert="horz" lIns="96638" tIns="48321" rIns="96638" bIns="48321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6A8533E-3F2F-F14F-8335-20A774077FF1}" type="datetimeFigureOut">
              <a:rPr lang="en-US"/>
              <a:pPr>
                <a:defRPr/>
              </a:pPr>
              <a:t>5/2/2023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C56598-BCC3-C743-9861-070E09CBEBE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119173"/>
            <a:ext cx="3170583" cy="480388"/>
          </a:xfrm>
          <a:prstGeom prst="rect">
            <a:avLst/>
          </a:prstGeom>
        </p:spPr>
        <p:txBody>
          <a:bodyPr vert="horz" lIns="96638" tIns="48321" rIns="96638" bIns="48321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2AE9AA-A47E-274F-A42B-11634487565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142963" y="9119173"/>
            <a:ext cx="3170583" cy="480388"/>
          </a:xfrm>
          <a:prstGeom prst="rect">
            <a:avLst/>
          </a:prstGeom>
        </p:spPr>
        <p:txBody>
          <a:bodyPr vert="horz" wrap="square" lIns="96638" tIns="48321" rIns="96638" bIns="4832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C5B39CA3-2203-2348-9A4A-C370BF35023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4C52326-D6F8-084E-8BF8-523A7226353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0583" cy="480388"/>
          </a:xfrm>
          <a:prstGeom prst="rect">
            <a:avLst/>
          </a:prstGeom>
        </p:spPr>
        <p:txBody>
          <a:bodyPr vert="horz" lIns="94837" tIns="47419" rIns="94837" bIns="4741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EA8F2E-7F8B-5A45-BA19-F1EE3F769C38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4142963" y="0"/>
            <a:ext cx="3170583" cy="480388"/>
          </a:xfrm>
          <a:prstGeom prst="rect">
            <a:avLst/>
          </a:prstGeom>
        </p:spPr>
        <p:txBody>
          <a:bodyPr vert="horz" lIns="94837" tIns="47419" rIns="94837" bIns="4741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A450E02-F6D1-8A4B-B7F3-D665E6EF12D3}" type="datetimeFigureOut">
              <a:rPr lang="en-US"/>
              <a:pPr>
                <a:defRPr/>
              </a:pPr>
              <a:t>5/2/2023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86EF4E4C-81FA-0344-809B-4BC8008E830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19138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37" tIns="47419" rIns="94837" bIns="4741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FA2A9DC4-862F-374F-A88A-06B6FE017C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32183" y="4561227"/>
            <a:ext cx="5850835" cy="4320213"/>
          </a:xfrm>
          <a:prstGeom prst="rect">
            <a:avLst/>
          </a:prstGeom>
        </p:spPr>
        <p:txBody>
          <a:bodyPr vert="horz" lIns="94837" tIns="47419" rIns="94837" bIns="47419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E7825E-0E59-7A43-A884-A45822F812B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1" y="9119173"/>
            <a:ext cx="3170583" cy="480388"/>
          </a:xfrm>
          <a:prstGeom prst="rect">
            <a:avLst/>
          </a:prstGeom>
        </p:spPr>
        <p:txBody>
          <a:bodyPr vert="horz" lIns="94837" tIns="47419" rIns="94837" bIns="4741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20B498-233E-0C46-B871-C67C7B4E5A6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4142963" y="9119173"/>
            <a:ext cx="3170583" cy="480388"/>
          </a:xfrm>
          <a:prstGeom prst="rect">
            <a:avLst/>
          </a:prstGeom>
        </p:spPr>
        <p:txBody>
          <a:bodyPr vert="horz" wrap="square" lIns="94837" tIns="47419" rIns="94837" bIns="4741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7CD86EDB-40AB-204E-BF19-FA577AFDC60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>
            <a:extLst>
              <a:ext uri="{FF2B5EF4-FFF2-40B4-BE49-F238E27FC236}">
                <a16:creationId xmlns:a16="http://schemas.microsoft.com/office/drawing/2014/main" id="{BD0599D7-342C-B449-BEEC-573B163DBFA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>
            <a:extLst>
              <a:ext uri="{FF2B5EF4-FFF2-40B4-BE49-F238E27FC236}">
                <a16:creationId xmlns:a16="http://schemas.microsoft.com/office/drawing/2014/main" id="{A5BAC603-4B23-694D-B5B8-D6B94E11EFD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21508" name="Slide Number Placeholder 3">
            <a:extLst>
              <a:ext uri="{FF2B5EF4-FFF2-40B4-BE49-F238E27FC236}">
                <a16:creationId xmlns:a16="http://schemas.microsoft.com/office/drawing/2014/main" id="{29A09B8C-3507-114F-8D14-FD875EEA7A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70549" indent="-29636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85460" indent="-23709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9644" indent="-23709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33828" indent="-23709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608011" indent="-237093" defTabSz="47418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82196" indent="-237093" defTabSz="47418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56379" indent="-237093" defTabSz="47418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030563" indent="-237093" defTabSz="47418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CE2AD6F-28A2-8043-9A2F-FEBA404E0A07}" type="slidenum">
              <a:rPr lang="en-US" altLang="en-US">
                <a:latin typeface="Calibri" panose="020F0502020204030204" pitchFamily="34" charset="0"/>
              </a:rPr>
              <a:pPr eaLnBrk="1" hangingPunct="1"/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>
            <a:extLst>
              <a:ext uri="{FF2B5EF4-FFF2-40B4-BE49-F238E27FC236}">
                <a16:creationId xmlns:a16="http://schemas.microsoft.com/office/drawing/2014/main" id="{C2131661-0754-B244-A225-477A327E6D5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>
            <a:extLst>
              <a:ext uri="{FF2B5EF4-FFF2-40B4-BE49-F238E27FC236}">
                <a16:creationId xmlns:a16="http://schemas.microsoft.com/office/drawing/2014/main" id="{878380A4-D123-6D4B-B7B3-947D135C64E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/>
              <a:t>good</a:t>
            </a:r>
          </a:p>
        </p:txBody>
      </p:sp>
      <p:sp>
        <p:nvSpPr>
          <p:cNvPr id="35844" name="Slide Number Placeholder 3">
            <a:extLst>
              <a:ext uri="{FF2B5EF4-FFF2-40B4-BE49-F238E27FC236}">
                <a16:creationId xmlns:a16="http://schemas.microsoft.com/office/drawing/2014/main" id="{F8A8093F-AFC0-0645-B471-C5E493C7EE7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70549" indent="-29636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85460" indent="-23709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9644" indent="-23709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33828" indent="-23709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608011" indent="-237093" defTabSz="47418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82196" indent="-237093" defTabSz="47418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56379" indent="-237093" defTabSz="47418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030563" indent="-237093" defTabSz="47418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3D54FC3-FA81-0A4F-80CB-F80E506B192C}" type="slidenum">
              <a:rPr lang="en-US" altLang="en-US">
                <a:latin typeface="Calibri" panose="020F0502020204030204" pitchFamily="34" charset="0"/>
              </a:rPr>
              <a:pPr eaLnBrk="1" hangingPunct="1"/>
              <a:t>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65132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US" sz="24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86EDB-40AB-204E-BF19-FA577AFDC609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5628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AC66B018-C9FE-D046-9C2E-2848694069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24C815B-E262-6F43-A30B-6E3AA31DFF0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555064" y="5638235"/>
            <a:ext cx="3217030" cy="88881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E308AC9-2FAD-4141-9B54-2C16CD48F87B}"/>
              </a:ext>
            </a:extLst>
          </p:cNvPr>
          <p:cNvSpPr txBox="1"/>
          <p:nvPr userDrawn="1"/>
        </p:nvSpPr>
        <p:spPr>
          <a:xfrm>
            <a:off x="7347756" y="5259144"/>
            <a:ext cx="4505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b="1" i="0" dirty="0">
                <a:latin typeface="Helvetica" pitchFamily="2" charset="0"/>
              </a:rPr>
              <a:t>2019-2027 Strategic Plan Priorities</a:t>
            </a:r>
          </a:p>
        </p:txBody>
      </p:sp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C6EBD0AF-E6B1-7548-A32A-A149001437B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20000"/>
          </a:blip>
          <a:stretch>
            <a:fillRect/>
          </a:stretch>
        </p:blipFill>
        <p:spPr>
          <a:xfrm>
            <a:off x="-1127701" y="929857"/>
            <a:ext cx="6175936" cy="575397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6D145F7-1334-CE41-92D1-5E63C937B8E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436482" y="5628476"/>
            <a:ext cx="7304630" cy="8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169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24C41F-D314-024C-A8FA-78A7AEF915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E5D371-5790-CB42-9210-C7A02E2E4E87}" type="datetime1">
              <a:rPr lang="en-US"/>
              <a:pPr>
                <a:defRPr/>
              </a:pPr>
              <a:t>5/2/2023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982F68-0C5B-1E4A-90E2-AC9C3ABF2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07DDE8-6B46-4B42-841D-AA04588DF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97A3A3E-4EA3-2642-B967-0EEFD418E8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3326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E32BE51-8396-064B-AF95-F60C48D14B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338" y="790575"/>
            <a:ext cx="609600" cy="5842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8000">
                <a:solidFill>
                  <a:srgbClr val="C0E474"/>
                </a:solidFill>
              </a:rPr>
              <a:t>“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87AE9E-B289-7E46-B721-68637C2310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93175" y="2886075"/>
            <a:ext cx="609600" cy="585788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8000">
                <a:solidFill>
                  <a:srgbClr val="C0E474"/>
                </a:solidFill>
              </a:rPr>
              <a:t>”</a:t>
            </a:r>
            <a:endParaRPr lang="en-US" altLang="en-US">
              <a:solidFill>
                <a:srgbClr val="C0E47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2E1BB9D-3B2E-A14E-AF28-A1CC86591AB1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6BC46-9085-DC4E-8501-DFFD7582F5F7}" type="datetime1">
              <a:rPr lang="en-US"/>
              <a:pPr>
                <a:defRPr/>
              </a:pPr>
              <a:t>5/2/2023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4B98C37-AE14-3E48-BB31-9DDE4468AE0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342B24C-3DB9-2645-AF0C-CB5BC6858A6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AEF813E-1945-F449-8D84-CF89526355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2474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DFB4F9-EB46-2947-8FF8-996B9CF1B00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8D4974-1E1C-A048-81A2-02162CEF4FCC}" type="datetime1">
              <a:rPr lang="en-US"/>
              <a:pPr>
                <a:defRPr/>
              </a:pPr>
              <a:t>5/2/2023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3D0066-182A-D54A-B63A-9AF0F183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227001-AB3B-C947-977A-3118DA469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E269F65-DEF1-F545-AC17-595905B85E2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23958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BE8DB0E-9176-D24A-BB35-EE01EA981F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338" y="790575"/>
            <a:ext cx="609600" cy="5842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8000">
                <a:solidFill>
                  <a:srgbClr val="C0E474"/>
                </a:solidFill>
              </a:rPr>
              <a:t>“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444096-ED3F-3746-9543-C55B43AF22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93175" y="2886075"/>
            <a:ext cx="609600" cy="585788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8000">
                <a:solidFill>
                  <a:srgbClr val="C0E474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A2E1C20-C688-DA47-8760-F04252CA9F3B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B4885A-7B81-5C4F-8272-BC96E54944B3}" type="datetime1">
              <a:rPr lang="en-US"/>
              <a:pPr>
                <a:defRPr/>
              </a:pPr>
              <a:t>5/2/2023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0517D75-7B99-664C-B9F3-4DA81D38B8B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F520C8C-ED58-974B-9830-017B88B2963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4358D49-D5D2-FC43-AE08-DB38A3DE74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09734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DF225F8-D2F7-6F4A-A291-246DB92C5B2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3441EF-FE09-4547-9429-2762463D5DDF}" type="datetime1">
              <a:rPr lang="en-US"/>
              <a:pPr>
                <a:defRPr/>
              </a:pPr>
              <a:t>5/2/2023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89AF711-5F02-FB4F-B17E-15D28E3C537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0F6BDE2-866F-C64A-B7C4-CCC348A632D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2B1E2F7-A28E-B646-992C-59374F1F1C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05310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634C2C-5F13-5549-A54A-283EA2AD32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0EC70E-6B26-A041-AE47-91A2B52B0C04}" type="datetime1">
              <a:rPr lang="en-US"/>
              <a:pPr>
                <a:defRPr/>
              </a:pPr>
              <a:t>5/2/2023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00A245-E6AA-DA42-9BC3-152A366BB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179BF7-8B3C-294D-8A44-F528210B0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1B0DBE3-6E34-A94B-86CC-72C9A37664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6743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6CFAE3-FC1D-3244-9526-165A826C77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ABA32-4C6C-0F46-8CB0-0636FB002F01}" type="datetime1">
              <a:rPr lang="en-US"/>
              <a:pPr>
                <a:defRPr/>
              </a:pPr>
              <a:t>5/2/2023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2F8507-78C9-2441-BDD3-2D4234ED0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C96E55-177C-6448-9FA4-8CBF4D2F5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7D46C97-2265-D34B-B0F4-E630ED828F8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8260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C0CF78-B167-1749-AC56-22D589490D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21E43-D045-1B43-B923-21F85EEEF4D8}" type="datetime1">
              <a:rPr lang="en-US"/>
              <a:pPr>
                <a:defRPr/>
              </a:pPr>
              <a:t>5/2/2023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C35D1E-4348-064F-8650-06C84306A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A38995-0617-3D40-A1C7-7A0FC850C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32DB516-724B-B941-9003-06CF4477A84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8909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1EEEB-5D6C-4341-8072-529BCB49AE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9FC10E-972F-C343-8612-6A64AC4C859F}" type="datetime1">
              <a:rPr lang="en-US"/>
              <a:pPr>
                <a:defRPr/>
              </a:pPr>
              <a:t>5/2/2023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1B8888-39FA-B046-9415-573867AEE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97BCD3-72DC-EC46-9D4C-F697AA506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7A98281-2367-454D-AE8E-0BB4F104FF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6000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2CFF98C-6C42-E649-AAA9-7CEAE2B81D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EF124-7682-BE4D-B003-98E3747075DF}" type="datetime1">
              <a:rPr lang="en-US"/>
              <a:pPr>
                <a:defRPr/>
              </a:pPr>
              <a:t>5/2/2023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5F7E5C9-BC6D-D84E-935D-A083F68C6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1FD4ACC-4785-DC46-BF65-00FA2E678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FC47033-E035-9141-86AE-83B6AFDD30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057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D5C644F-803D-314A-A723-721F81ECF0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A5E0A8-EC1C-484F-B4AD-B8BC061298E8}" type="datetime1">
              <a:rPr lang="en-US"/>
              <a:pPr>
                <a:defRPr/>
              </a:pPr>
              <a:t>5/2/2023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E590A27-170F-554E-9FC0-1E447855B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6517D50-3683-5D4E-A3B1-53C77DAA8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DDE48CE-E757-934D-91D0-7A121741AB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2231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D57BE30-5426-F54C-A172-C067637FE3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1E8F4F-24F8-3B47-B753-ECA11BE8FD8A}" type="datetime1">
              <a:rPr lang="en-US"/>
              <a:pPr>
                <a:defRPr/>
              </a:pPr>
              <a:t>5/2/2023</a:t>
            </a:fld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838B88E-AE44-6249-BA61-5587DDBD2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745442C-BF9A-7742-BDEA-F32CDB2B3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3DE1EFE-B751-7E49-9CAF-ED69B21EE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2235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65D6779-C16C-F04B-B457-BD66439C32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928F77-62AC-404D-A331-B7FD89E18300}" type="datetime1">
              <a:rPr lang="en-US"/>
              <a:pPr>
                <a:defRPr/>
              </a:pPr>
              <a:t>5/2/2023</a:t>
            </a:fld>
            <a:endParaRPr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0243EA1-0C4F-AB48-AFAA-B056CF52D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FB4DCA5-F5E2-B64D-966D-50E867142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2E1E344-F817-124D-AAED-40A8085C7C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8161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BDE2F2F-F7E5-E347-ADA8-312DA1DC3C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1BE84-7436-7A48-8321-002AF0446604}" type="datetime1">
              <a:rPr lang="en-US"/>
              <a:pPr>
                <a:defRPr/>
              </a:pPr>
              <a:t>5/2/2023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46E24A8-D9B2-014E-982B-D48499431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D05A051-1B10-C043-9476-7913FB285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092DB04-D6BF-FE48-8058-2394D691A8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015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6A87BF7-9523-8F4B-A84F-4CAE5E76A4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10075" y="604202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14D4F8-F0D3-7045-93E4-B8C4EF27CAFC}" type="datetime1">
              <a:rPr lang="en-US"/>
              <a:pPr>
                <a:defRPr/>
              </a:pPr>
              <a:t>5/2/2023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A83DAC3-B06E-7840-A977-D28D59A87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8975" y="6042025"/>
            <a:ext cx="33797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571DBD3-B07B-EC4A-9554-BBEC4D958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03875" y="6042025"/>
            <a:ext cx="68421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0F252D3-EC65-0B46-AE32-9DFA3FA2A5E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8121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F8307E7A-0850-4441-B55B-56C54352D13D}"/>
              </a:ext>
            </a:extLst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27" name="Title Placeholder 1">
            <a:extLst>
              <a:ext uri="{FF2B5EF4-FFF2-40B4-BE49-F238E27FC236}">
                <a16:creationId xmlns:a16="http://schemas.microsoft.com/office/drawing/2014/main" id="{E8D6EB78-472B-6F4F-B884-FEF46B224A2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77863" y="609600"/>
            <a:ext cx="8596312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F4B664AD-D944-784B-83AC-1CB58F8997E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77863" y="2160588"/>
            <a:ext cx="8596312" cy="327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D216CEE1-1C24-7E42-B848-2FBFE13390CE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rcRect/>
          <a:stretch/>
        </p:blipFill>
        <p:spPr>
          <a:xfrm>
            <a:off x="4144518" y="6075579"/>
            <a:ext cx="1710698" cy="47263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32CDAAAD-6450-CF45-8DC9-ABE99EB4D897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7313626" y="6042535"/>
            <a:ext cx="4427486" cy="53872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9" r:id="rId11"/>
    <p:sldLayoutId id="2147483794" r:id="rId12"/>
    <p:sldLayoutId id="2147483800" r:id="rId13"/>
    <p:sldLayoutId id="2147483795" r:id="rId14"/>
    <p:sldLayoutId id="2147483796" r:id="rId15"/>
    <p:sldLayoutId id="2147483797" r:id="rId16"/>
  </p:sldLayoutIdLst>
  <p:hf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2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2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2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2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2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3">
            <a:extLst>
              <a:ext uri="{FF2B5EF4-FFF2-40B4-BE49-F238E27FC236}">
                <a16:creationId xmlns:a16="http://schemas.microsoft.com/office/drawing/2014/main" id="{45498694-A1B0-2043-B35A-8BC34668C212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976745" y="742397"/>
            <a:ext cx="10206573" cy="1948848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altLang="en-US" sz="6000" dirty="0">
                <a:solidFill>
                  <a:schemeClr val="tx1"/>
                </a:solidFill>
              </a:rPr>
              <a:t>2023 Annual Utilities Coordination Meeting</a:t>
            </a:r>
            <a:br>
              <a:rPr lang="en-US" altLang="en-US" sz="6000" dirty="0">
                <a:solidFill>
                  <a:schemeClr val="accent2">
                    <a:lumMod val="50000"/>
                  </a:schemeClr>
                </a:solidFill>
              </a:rPr>
            </a:br>
            <a:endParaRPr lang="en-US" altLang="en-US" sz="6000" dirty="0">
              <a:solidFill>
                <a:srgbClr val="00B0F0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650845E6-F54E-854E-8AE0-D2C0EBAD9E6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5867400" y="3980681"/>
            <a:ext cx="6324600" cy="1658937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en-US" sz="3200" dirty="0"/>
              <a:t>Wednesday, May 03, 2023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itle 1">
            <a:extLst>
              <a:ext uri="{FF2B5EF4-FFF2-40B4-BE49-F238E27FC236}">
                <a16:creationId xmlns:a16="http://schemas.microsoft.com/office/drawing/2014/main" id="{010577C2-AF8A-DB4E-B374-02891926E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0350" y="2521298"/>
            <a:ext cx="9131300" cy="1101725"/>
          </a:xfrm>
        </p:spPr>
        <p:txBody>
          <a:bodyPr/>
          <a:lstStyle/>
          <a:p>
            <a:pPr algn="ctr" eaLnBrk="1" hangingPunct="1"/>
            <a:r>
              <a:rPr lang="en-US" altLang="en-US" sz="5000" b="1" dirty="0">
                <a:solidFill>
                  <a:schemeClr val="tx1"/>
                </a:solidFill>
              </a:rPr>
              <a:t>Welcome!</a:t>
            </a:r>
          </a:p>
        </p:txBody>
      </p:sp>
    </p:spTree>
    <p:extLst>
      <p:ext uri="{BB962C8B-B14F-4D97-AF65-F5344CB8AC3E}">
        <p14:creationId xmlns:p14="http://schemas.microsoft.com/office/powerpoint/2010/main" val="2965268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D4A41A2-C5F8-A77C-F1C7-D87338A546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4417" y="311015"/>
            <a:ext cx="2887201" cy="28872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9785"/>
            <a:ext cx="12192000" cy="2382239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      </a:t>
            </a:r>
            <a:br>
              <a:rPr lang="en-US" sz="4400" dirty="0">
                <a:solidFill>
                  <a:schemeClr val="bg1"/>
                </a:solidFill>
              </a:rPr>
            </a:br>
            <a:r>
              <a:rPr lang="en-US" sz="4400" dirty="0">
                <a:solidFill>
                  <a:schemeClr val="bg1"/>
                </a:solidFill>
              </a:rPr>
              <a:t>		Housekeeping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29BC532-2105-F366-A250-95C66CC6459B}"/>
              </a:ext>
            </a:extLst>
          </p:cNvPr>
          <p:cNvSpPr txBox="1"/>
          <p:nvPr/>
        </p:nvSpPr>
        <p:spPr>
          <a:xfrm>
            <a:off x="5185317" y="3785275"/>
            <a:ext cx="7196911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CA" sz="2800" dirty="0">
                <a:solidFill>
                  <a:schemeClr val="bg1"/>
                </a:solidFill>
              </a:rPr>
              <a:t>Respectful and Engaged Conversations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CA" sz="2800" dirty="0">
                <a:solidFill>
                  <a:schemeClr val="bg1"/>
                </a:solidFill>
              </a:rPr>
              <a:t>Cell Phones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CA" sz="2800" dirty="0">
                <a:solidFill>
                  <a:schemeClr val="bg1"/>
                </a:solidFill>
              </a:rPr>
              <a:t>Washrooms/Emergency Exits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C5C85A8-BBA3-0CFB-2923-912FFAB5F36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8304" y="390585"/>
            <a:ext cx="1948617" cy="2728063"/>
          </a:xfrm>
          <a:prstGeom prst="rect">
            <a:avLst/>
          </a:prstGeom>
        </p:spPr>
      </p:pic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7776FD4F-2685-241A-4629-1DA843BC81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6374" y="391371"/>
            <a:ext cx="2959252" cy="2806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0403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14">
            <a:extLst>
              <a:ext uri="{FF2B5EF4-FFF2-40B4-BE49-F238E27FC236}">
                <a16:creationId xmlns:a16="http://schemas.microsoft.com/office/drawing/2014/main" id="{B4DE830A-B531-4A3B-96F6-0ECE88B085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2813DF2C-461A-4A8F-9679-A172790D1F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54CD3A85-C039-4249-86E4-1EB9318B54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23">
              <a:extLst>
                <a:ext uri="{FF2B5EF4-FFF2-40B4-BE49-F238E27FC236}">
                  <a16:creationId xmlns:a16="http://schemas.microsoft.com/office/drawing/2014/main" id="{887EA6D2-2883-42C2-993D-094CA6D65D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25">
              <a:extLst>
                <a:ext uri="{FF2B5EF4-FFF2-40B4-BE49-F238E27FC236}">
                  <a16:creationId xmlns:a16="http://schemas.microsoft.com/office/drawing/2014/main" id="{3B895046-636F-4D1B-ACA4-29AA0CB332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C6B0CDE3-E054-4EDD-A43B-F96843D8BF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7">
              <a:extLst>
                <a:ext uri="{FF2B5EF4-FFF2-40B4-BE49-F238E27FC236}">
                  <a16:creationId xmlns:a16="http://schemas.microsoft.com/office/drawing/2014/main" id="{3B66B1A2-F145-4C9B-85CC-4BF30D58CB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8">
              <a:extLst>
                <a:ext uri="{FF2B5EF4-FFF2-40B4-BE49-F238E27FC236}">
                  <a16:creationId xmlns:a16="http://schemas.microsoft.com/office/drawing/2014/main" id="{5D4FC972-94B3-4035-8D31-E668C132B4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9">
              <a:extLst>
                <a:ext uri="{FF2B5EF4-FFF2-40B4-BE49-F238E27FC236}">
                  <a16:creationId xmlns:a16="http://schemas.microsoft.com/office/drawing/2014/main" id="{374B9941-AFBE-4A77-A50E-B6EA04A746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>
              <a:extLst>
                <a:ext uri="{FF2B5EF4-FFF2-40B4-BE49-F238E27FC236}">
                  <a16:creationId xmlns:a16="http://schemas.microsoft.com/office/drawing/2014/main" id="{27A982C5-2C38-4CE9-BC18-94697AD657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Isosceles Triangle 24">
              <a:extLst>
                <a:ext uri="{FF2B5EF4-FFF2-40B4-BE49-F238E27FC236}">
                  <a16:creationId xmlns:a16="http://schemas.microsoft.com/office/drawing/2014/main" id="{0060D8D1-7BB1-498F-AFBB-ADAC130A9E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34939EC-0883-8B3D-DA69-500E7A64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9385" y="528614"/>
            <a:ext cx="4299666" cy="3249131"/>
          </a:xfrm>
        </p:spPr>
        <p:txBody>
          <a:bodyPr vert="horz" lIns="91440" tIns="45720" rIns="91440" bIns="45720" rtlCol="0" anchor="b">
            <a:normAutofit/>
          </a:bodyPr>
          <a:lstStyle/>
          <a:p>
            <a:pPr eaLnBrk="1" hangingPunct="1"/>
            <a:r>
              <a:rPr lang="en-US" sz="5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Agenda</a:t>
            </a:r>
          </a:p>
        </p:txBody>
      </p:sp>
      <p:sp>
        <p:nvSpPr>
          <p:cNvPr id="27" name="Isosceles Triangle 26">
            <a:extLst>
              <a:ext uri="{FF2B5EF4-FFF2-40B4-BE49-F238E27FC236}">
                <a16:creationId xmlns:a16="http://schemas.microsoft.com/office/drawing/2014/main" id="{5A7802B6-FF37-40CF-A7E2-6F2A0D9A91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3174" y="1270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C19C885B-849C-EE0D-8EC9-A65B21DF3B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2229" y="451513"/>
            <a:ext cx="5270685" cy="5666154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5A6BCF-7221-659A-C715-09A297F0B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 defTabSz="914400">
              <a:spcAft>
                <a:spcPts val="600"/>
              </a:spcAft>
            </a:pPr>
            <a:fld id="{632DB516-724B-B941-9003-06CF4477A847}" type="slidenum">
              <a:rPr lang="en-US" altLang="en-US" sz="900" smtClean="0">
                <a:solidFill>
                  <a:schemeClr val="accent1"/>
                </a:solidFill>
                <a:latin typeface="+mn-lt"/>
                <a:cs typeface="+mn-cs"/>
              </a:rPr>
              <a:pPr algn="r" defTabSz="914400">
                <a:spcAft>
                  <a:spcPts val="600"/>
                </a:spcAft>
              </a:pPr>
              <a:t>4</a:t>
            </a:fld>
            <a:endParaRPr lang="en-US" altLang="en-US" sz="900">
              <a:solidFill>
                <a:schemeClr val="accent1"/>
              </a:solidFill>
              <a:latin typeface="+mn-lt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B987BCB-754B-D6DC-4E2D-93DDD1260E07}"/>
              </a:ext>
            </a:extLst>
          </p:cNvPr>
          <p:cNvSpPr txBox="1"/>
          <p:nvPr/>
        </p:nvSpPr>
        <p:spPr>
          <a:xfrm>
            <a:off x="6849385" y="4625646"/>
            <a:ext cx="60992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www.greatersudbury.ca/2023utilities</a:t>
            </a:r>
          </a:p>
        </p:txBody>
      </p:sp>
    </p:spTree>
    <p:extLst>
      <p:ext uri="{BB962C8B-B14F-4D97-AF65-F5344CB8AC3E}">
        <p14:creationId xmlns:p14="http://schemas.microsoft.com/office/powerpoint/2010/main" val="2901346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08F61-6346-709C-2B31-BC5377FC4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2626" y="2594263"/>
            <a:ext cx="8596312" cy="1320800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chemeClr val="tx1"/>
                </a:solidFill>
              </a:rPr>
              <a:t>Introductions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F1880A-737F-3192-EBCB-D204A1552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DB516-724B-B941-9003-06CF4477A847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033347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17324</TotalTime>
  <Words>44</Words>
  <Application>Microsoft Office PowerPoint</Application>
  <PresentationFormat>Widescreen</PresentationFormat>
  <Paragraphs>16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Helvetica</vt:lpstr>
      <vt:lpstr>Trebuchet MS</vt:lpstr>
      <vt:lpstr>Wingdings</vt:lpstr>
      <vt:lpstr>Wingdings 3</vt:lpstr>
      <vt:lpstr>Facet</vt:lpstr>
      <vt:lpstr>2023 Annual Utilities Coordination Meeting </vt:lpstr>
      <vt:lpstr>Welcome!</vt:lpstr>
      <vt:lpstr>         Housekeeping</vt:lpstr>
      <vt:lpstr>Agenda</vt:lpstr>
      <vt:lpstr>Introductions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 Livingstone</dc:creator>
  <cp:lastModifiedBy>Lesley Ketchabaw</cp:lastModifiedBy>
  <cp:revision>365</cp:revision>
  <cp:lastPrinted>2020-03-03T23:27:06Z</cp:lastPrinted>
  <dcterms:created xsi:type="dcterms:W3CDTF">2014-09-12T02:18:09Z</dcterms:created>
  <dcterms:modified xsi:type="dcterms:W3CDTF">2023-05-02T20:49:46Z</dcterms:modified>
</cp:coreProperties>
</file>